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8" r:id="rId3"/>
    <p:sldId id="277" r:id="rId4"/>
    <p:sldId id="278" r:id="rId5"/>
    <p:sldId id="279" r:id="rId6"/>
    <p:sldId id="280" r:id="rId7"/>
    <p:sldId id="257" r:id="rId8"/>
    <p:sldId id="265" r:id="rId9"/>
    <p:sldId id="266" r:id="rId10"/>
    <p:sldId id="263" r:id="rId11"/>
    <p:sldId id="267" r:id="rId12"/>
    <p:sldId id="268" r:id="rId13"/>
    <p:sldId id="269" r:id="rId14"/>
    <p:sldId id="260" r:id="rId15"/>
    <p:sldId id="270" r:id="rId16"/>
    <p:sldId id="271" r:id="rId17"/>
    <p:sldId id="272" r:id="rId18"/>
    <p:sldId id="273" r:id="rId19"/>
    <p:sldId id="274" r:id="rId20"/>
    <p:sldId id="275" r:id="rId21"/>
    <p:sldId id="261" r:id="rId22"/>
    <p:sldId id="262" r:id="rId23"/>
    <p:sldId id="283" r:id="rId24"/>
    <p:sldId id="284" r:id="rId25"/>
    <p:sldId id="289" r:id="rId26"/>
    <p:sldId id="287" r:id="rId27"/>
    <p:sldId id="288" r:id="rId28"/>
    <p:sldId id="285" r:id="rId29"/>
    <p:sldId id="290"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3E1D4-3121-425D-B59A-4278BE20E06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A0DB428-641D-4296-B8E4-BF37BB197391}">
      <dgm:prSet/>
      <dgm:spPr/>
      <dgm:t>
        <a:bodyPr/>
        <a:lstStyle/>
        <a:p>
          <a:pPr>
            <a:lnSpc>
              <a:spcPct val="100000"/>
            </a:lnSpc>
          </a:pPr>
          <a:r>
            <a:rPr lang="en-US" b="0" i="0" baseline="0" dirty="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dirty="0"/>
        </a:p>
      </dgm:t>
    </dgm:pt>
    <dgm:pt modelId="{D87B6800-2E19-4D4E-8F42-FC31AC50A03A}" type="parTrans" cxnId="{43BC9329-66E7-4CD7-AD6B-23EE3870CBA8}">
      <dgm:prSet/>
      <dgm:spPr/>
      <dgm:t>
        <a:bodyPr/>
        <a:lstStyle/>
        <a:p>
          <a:endParaRPr lang="en-US"/>
        </a:p>
      </dgm:t>
    </dgm:pt>
    <dgm:pt modelId="{ACF54C13-866A-4B55-B88C-AEA7012B9C13}" type="sibTrans" cxnId="{43BC9329-66E7-4CD7-AD6B-23EE3870CBA8}">
      <dgm:prSet/>
      <dgm:spPr/>
      <dgm:t>
        <a:bodyPr/>
        <a:lstStyle/>
        <a:p>
          <a:endParaRPr lang="en-US"/>
        </a:p>
      </dgm:t>
    </dgm:pt>
    <dgm:pt modelId="{2FA4DAC8-164C-4725-8821-05558F8E7E96}">
      <dgm:prSet/>
      <dgm:spPr/>
      <dgm:t>
        <a:bodyPr/>
        <a:lstStyle/>
        <a:p>
          <a:pPr>
            <a:lnSpc>
              <a:spcPct val="100000"/>
            </a:lnSpc>
          </a:pPr>
          <a:r>
            <a:rPr lang="en-US" b="0" i="0" baseline="0"/>
            <a:t>The creation stage is the only one which does not make use of any machine learning algorithms. The process is to stich a face back onto an image is hard-coded and thus lacks the ability to detect mistakes.</a:t>
          </a:r>
          <a:endParaRPr lang="en-US"/>
        </a:p>
      </dgm:t>
    </dgm:pt>
    <dgm:pt modelId="{6814FC5A-24EC-4DB9-89CA-1C4713977C4D}" type="parTrans" cxnId="{EFA3AE40-4B4D-4888-B6DD-1B020DBEB854}">
      <dgm:prSet/>
      <dgm:spPr/>
      <dgm:t>
        <a:bodyPr/>
        <a:lstStyle/>
        <a:p>
          <a:endParaRPr lang="en-US"/>
        </a:p>
      </dgm:t>
    </dgm:pt>
    <dgm:pt modelId="{4A863951-D345-477A-846F-55AE79C7F92A}" type="sibTrans" cxnId="{EFA3AE40-4B4D-4888-B6DD-1B020DBEB854}">
      <dgm:prSet/>
      <dgm:spPr/>
      <dgm:t>
        <a:bodyPr/>
        <a:lstStyle/>
        <a:p>
          <a:endParaRPr lang="en-US"/>
        </a:p>
      </dgm:t>
    </dgm:pt>
    <dgm:pt modelId="{879619D4-CD07-4689-A0E4-951822F921B2}">
      <dgm:prSet/>
      <dgm:spPr/>
      <dgm:t>
        <a:bodyPr/>
        <a:lstStyle/>
        <a:p>
          <a:pPr>
            <a:lnSpc>
              <a:spcPct val="100000"/>
            </a:lnSpc>
          </a:pPr>
          <a:r>
            <a:rPr lang="en-US" b="0" i="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a:p>
      </dgm:t>
    </dgm:pt>
    <dgm:pt modelId="{1C7C7BB3-E7FC-4C0E-88C5-6BDA2B738A3D}" type="parTrans" cxnId="{371F82FF-1A9A-4644-B4FB-F4C1AAE3F5CA}">
      <dgm:prSet/>
      <dgm:spPr/>
      <dgm:t>
        <a:bodyPr/>
        <a:lstStyle/>
        <a:p>
          <a:endParaRPr lang="en-US"/>
        </a:p>
      </dgm:t>
    </dgm:pt>
    <dgm:pt modelId="{C16F10C8-5633-4D16-8E24-85E385A393DC}" type="sibTrans" cxnId="{371F82FF-1A9A-4644-B4FB-F4C1AAE3F5CA}">
      <dgm:prSet/>
      <dgm:spPr/>
      <dgm:t>
        <a:bodyPr/>
        <a:lstStyle/>
        <a:p>
          <a:endParaRPr lang="en-US"/>
        </a:p>
      </dgm:t>
    </dgm:pt>
    <dgm:pt modelId="{4E2F74B2-DA52-46E7-915E-918B7ADE92FD}" type="pres">
      <dgm:prSet presAssocID="{DA53E1D4-3121-425D-B59A-4278BE20E060}" presName="root" presStyleCnt="0">
        <dgm:presLayoutVars>
          <dgm:dir/>
          <dgm:resizeHandles val="exact"/>
        </dgm:presLayoutVars>
      </dgm:prSet>
      <dgm:spPr/>
    </dgm:pt>
    <dgm:pt modelId="{8C8A35E2-7D09-4E9A-BE87-B15D1271D997}" type="pres">
      <dgm:prSet presAssocID="{5A0DB428-641D-4296-B8E4-BF37BB197391}" presName="compNode" presStyleCnt="0"/>
      <dgm:spPr/>
    </dgm:pt>
    <dgm:pt modelId="{B48425B9-B702-4FBF-82B1-87A0115B2945}" type="pres">
      <dgm:prSet presAssocID="{5A0DB428-641D-4296-B8E4-BF37BB19739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nner"/>
        </a:ext>
      </dgm:extLst>
    </dgm:pt>
    <dgm:pt modelId="{786913C8-43FF-4C4A-8B5E-6458B19F3D09}" type="pres">
      <dgm:prSet presAssocID="{5A0DB428-641D-4296-B8E4-BF37BB197391}" presName="spaceRect" presStyleCnt="0"/>
      <dgm:spPr/>
    </dgm:pt>
    <dgm:pt modelId="{ADE70A99-F73B-41DF-A3BC-0E63CD1C858B}" type="pres">
      <dgm:prSet presAssocID="{5A0DB428-641D-4296-B8E4-BF37BB197391}" presName="textRect" presStyleLbl="revTx" presStyleIdx="0" presStyleCnt="3">
        <dgm:presLayoutVars>
          <dgm:chMax val="1"/>
          <dgm:chPref val="1"/>
        </dgm:presLayoutVars>
      </dgm:prSet>
      <dgm:spPr/>
    </dgm:pt>
    <dgm:pt modelId="{07CB7D25-163F-4C0C-86C5-DD9CB288C042}" type="pres">
      <dgm:prSet presAssocID="{ACF54C13-866A-4B55-B88C-AEA7012B9C13}" presName="sibTrans" presStyleCnt="0"/>
      <dgm:spPr/>
    </dgm:pt>
    <dgm:pt modelId="{7CDF9D07-0BE6-4E0C-8FBD-8BDB93291371}" type="pres">
      <dgm:prSet presAssocID="{2FA4DAC8-164C-4725-8821-05558F8E7E96}" presName="compNode" presStyleCnt="0"/>
      <dgm:spPr/>
    </dgm:pt>
    <dgm:pt modelId="{C4F1BF5F-C5CD-4D6F-A9FF-87CD5F5A6BEB}" type="pres">
      <dgm:prSet presAssocID="{2FA4DAC8-164C-4725-8821-05558F8E7E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B0B30BF1-13FC-48BC-B234-09085824CDB8}" type="pres">
      <dgm:prSet presAssocID="{2FA4DAC8-164C-4725-8821-05558F8E7E96}" presName="spaceRect" presStyleCnt="0"/>
      <dgm:spPr/>
    </dgm:pt>
    <dgm:pt modelId="{5FA73A7F-42D5-4BAF-9012-EC81BD714057}" type="pres">
      <dgm:prSet presAssocID="{2FA4DAC8-164C-4725-8821-05558F8E7E96}" presName="textRect" presStyleLbl="revTx" presStyleIdx="1" presStyleCnt="3">
        <dgm:presLayoutVars>
          <dgm:chMax val="1"/>
          <dgm:chPref val="1"/>
        </dgm:presLayoutVars>
      </dgm:prSet>
      <dgm:spPr/>
    </dgm:pt>
    <dgm:pt modelId="{79F46AC1-829F-48B8-B60B-F227EDD7CDE3}" type="pres">
      <dgm:prSet presAssocID="{4A863951-D345-477A-846F-55AE79C7F92A}" presName="sibTrans" presStyleCnt="0"/>
      <dgm:spPr/>
    </dgm:pt>
    <dgm:pt modelId="{275741CC-915A-4AD0-A4FF-C39747755FE0}" type="pres">
      <dgm:prSet presAssocID="{879619D4-CD07-4689-A0E4-951822F921B2}" presName="compNode" presStyleCnt="0"/>
      <dgm:spPr/>
    </dgm:pt>
    <dgm:pt modelId="{80009C63-1AF0-4194-9278-E58A98450E02}" type="pres">
      <dgm:prSet presAssocID="{879619D4-CD07-4689-A0E4-951822F921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05D61B35-53AA-4B6C-9C36-894854517747}" type="pres">
      <dgm:prSet presAssocID="{879619D4-CD07-4689-A0E4-951822F921B2}" presName="spaceRect" presStyleCnt="0"/>
      <dgm:spPr/>
    </dgm:pt>
    <dgm:pt modelId="{1E93D87F-EFA3-42EE-858C-CC549BF43A2F}" type="pres">
      <dgm:prSet presAssocID="{879619D4-CD07-4689-A0E4-951822F921B2}" presName="textRect" presStyleLbl="revTx" presStyleIdx="2" presStyleCnt="3">
        <dgm:presLayoutVars>
          <dgm:chMax val="1"/>
          <dgm:chPref val="1"/>
        </dgm:presLayoutVars>
      </dgm:prSet>
      <dgm:spPr/>
    </dgm:pt>
  </dgm:ptLst>
  <dgm:cxnLst>
    <dgm:cxn modelId="{43BC9329-66E7-4CD7-AD6B-23EE3870CBA8}" srcId="{DA53E1D4-3121-425D-B59A-4278BE20E060}" destId="{5A0DB428-641D-4296-B8E4-BF37BB197391}" srcOrd="0" destOrd="0" parTransId="{D87B6800-2E19-4D4E-8F42-FC31AC50A03A}" sibTransId="{ACF54C13-866A-4B55-B88C-AEA7012B9C13}"/>
    <dgm:cxn modelId="{ADCCE92D-12A6-4489-87F8-34E306B2B394}" type="presOf" srcId="{DA53E1D4-3121-425D-B59A-4278BE20E060}" destId="{4E2F74B2-DA52-46E7-915E-918B7ADE92FD}" srcOrd="0" destOrd="0" presId="urn:microsoft.com/office/officeart/2018/2/layout/IconLabelList"/>
    <dgm:cxn modelId="{EFA3AE40-4B4D-4888-B6DD-1B020DBEB854}" srcId="{DA53E1D4-3121-425D-B59A-4278BE20E060}" destId="{2FA4DAC8-164C-4725-8821-05558F8E7E96}" srcOrd="1" destOrd="0" parTransId="{6814FC5A-24EC-4DB9-89CA-1C4713977C4D}" sibTransId="{4A863951-D345-477A-846F-55AE79C7F92A}"/>
    <dgm:cxn modelId="{70636C54-AE97-418F-9F7B-8D030DEAC500}" type="presOf" srcId="{5A0DB428-641D-4296-B8E4-BF37BB197391}" destId="{ADE70A99-F73B-41DF-A3BC-0E63CD1C858B}" srcOrd="0" destOrd="0" presId="urn:microsoft.com/office/officeart/2018/2/layout/IconLabelList"/>
    <dgm:cxn modelId="{9F5EC6C2-C311-40B0-87C2-A03AFAD88B26}" type="presOf" srcId="{879619D4-CD07-4689-A0E4-951822F921B2}" destId="{1E93D87F-EFA3-42EE-858C-CC549BF43A2F}" srcOrd="0" destOrd="0" presId="urn:microsoft.com/office/officeart/2018/2/layout/IconLabelList"/>
    <dgm:cxn modelId="{DA7CB4C4-9374-4FFB-8477-2B8012D8218B}" type="presOf" srcId="{2FA4DAC8-164C-4725-8821-05558F8E7E96}" destId="{5FA73A7F-42D5-4BAF-9012-EC81BD714057}" srcOrd="0" destOrd="0" presId="urn:microsoft.com/office/officeart/2018/2/layout/IconLabelList"/>
    <dgm:cxn modelId="{371F82FF-1A9A-4644-B4FB-F4C1AAE3F5CA}" srcId="{DA53E1D4-3121-425D-B59A-4278BE20E060}" destId="{879619D4-CD07-4689-A0E4-951822F921B2}" srcOrd="2" destOrd="0" parTransId="{1C7C7BB3-E7FC-4C0E-88C5-6BDA2B738A3D}" sibTransId="{C16F10C8-5633-4D16-8E24-85E385A393DC}"/>
    <dgm:cxn modelId="{D1439337-B9F5-446C-B31F-20E20522E8D4}" type="presParOf" srcId="{4E2F74B2-DA52-46E7-915E-918B7ADE92FD}" destId="{8C8A35E2-7D09-4E9A-BE87-B15D1271D997}" srcOrd="0" destOrd="0" presId="urn:microsoft.com/office/officeart/2018/2/layout/IconLabelList"/>
    <dgm:cxn modelId="{7B45FA18-A5D7-41B1-8FBD-5B45C029F224}" type="presParOf" srcId="{8C8A35E2-7D09-4E9A-BE87-B15D1271D997}" destId="{B48425B9-B702-4FBF-82B1-87A0115B2945}" srcOrd="0" destOrd="0" presId="urn:microsoft.com/office/officeart/2018/2/layout/IconLabelList"/>
    <dgm:cxn modelId="{EF3D1605-8468-4EE3-AE2F-8FC4FA29B212}" type="presParOf" srcId="{8C8A35E2-7D09-4E9A-BE87-B15D1271D997}" destId="{786913C8-43FF-4C4A-8B5E-6458B19F3D09}" srcOrd="1" destOrd="0" presId="urn:microsoft.com/office/officeart/2018/2/layout/IconLabelList"/>
    <dgm:cxn modelId="{8C486164-4AA3-4D67-AD79-182D61F82CAE}" type="presParOf" srcId="{8C8A35E2-7D09-4E9A-BE87-B15D1271D997}" destId="{ADE70A99-F73B-41DF-A3BC-0E63CD1C858B}" srcOrd="2" destOrd="0" presId="urn:microsoft.com/office/officeart/2018/2/layout/IconLabelList"/>
    <dgm:cxn modelId="{6A4494D7-DBBA-4ED2-B46A-52C9E50F6AEB}" type="presParOf" srcId="{4E2F74B2-DA52-46E7-915E-918B7ADE92FD}" destId="{07CB7D25-163F-4C0C-86C5-DD9CB288C042}" srcOrd="1" destOrd="0" presId="urn:microsoft.com/office/officeart/2018/2/layout/IconLabelList"/>
    <dgm:cxn modelId="{781BCA87-5DE8-4206-AB7A-A72C5E4BCD1D}" type="presParOf" srcId="{4E2F74B2-DA52-46E7-915E-918B7ADE92FD}" destId="{7CDF9D07-0BE6-4E0C-8FBD-8BDB93291371}" srcOrd="2" destOrd="0" presId="urn:microsoft.com/office/officeart/2018/2/layout/IconLabelList"/>
    <dgm:cxn modelId="{7A214500-1DA7-484F-B0D4-8F46BA6A9626}" type="presParOf" srcId="{7CDF9D07-0BE6-4E0C-8FBD-8BDB93291371}" destId="{C4F1BF5F-C5CD-4D6F-A9FF-87CD5F5A6BEB}" srcOrd="0" destOrd="0" presId="urn:microsoft.com/office/officeart/2018/2/layout/IconLabelList"/>
    <dgm:cxn modelId="{44A2A326-99D6-4C4F-95E3-691C3F24DCA3}" type="presParOf" srcId="{7CDF9D07-0BE6-4E0C-8FBD-8BDB93291371}" destId="{B0B30BF1-13FC-48BC-B234-09085824CDB8}" srcOrd="1" destOrd="0" presId="urn:microsoft.com/office/officeart/2018/2/layout/IconLabelList"/>
    <dgm:cxn modelId="{DFC4B58C-0654-4E6F-A2B5-CCDECD2968C2}" type="presParOf" srcId="{7CDF9D07-0BE6-4E0C-8FBD-8BDB93291371}" destId="{5FA73A7F-42D5-4BAF-9012-EC81BD714057}" srcOrd="2" destOrd="0" presId="urn:microsoft.com/office/officeart/2018/2/layout/IconLabelList"/>
    <dgm:cxn modelId="{E1B8F6B9-52C5-455E-99D4-D81819477C4D}" type="presParOf" srcId="{4E2F74B2-DA52-46E7-915E-918B7ADE92FD}" destId="{79F46AC1-829F-48B8-B60B-F227EDD7CDE3}" srcOrd="3" destOrd="0" presId="urn:microsoft.com/office/officeart/2018/2/layout/IconLabelList"/>
    <dgm:cxn modelId="{14C0E35D-0984-4CDB-BBB2-2B4EA0189CF7}" type="presParOf" srcId="{4E2F74B2-DA52-46E7-915E-918B7ADE92FD}" destId="{275741CC-915A-4AD0-A4FF-C39747755FE0}" srcOrd="4" destOrd="0" presId="urn:microsoft.com/office/officeart/2018/2/layout/IconLabelList"/>
    <dgm:cxn modelId="{0E306BB8-73D6-43F1-9576-FFCE065896C8}" type="presParOf" srcId="{275741CC-915A-4AD0-A4FF-C39747755FE0}" destId="{80009C63-1AF0-4194-9278-E58A98450E02}" srcOrd="0" destOrd="0" presId="urn:microsoft.com/office/officeart/2018/2/layout/IconLabelList"/>
    <dgm:cxn modelId="{A06D3A8A-68E4-4E10-8E61-2A82C15F0676}" type="presParOf" srcId="{275741CC-915A-4AD0-A4FF-C39747755FE0}" destId="{05D61B35-53AA-4B6C-9C36-894854517747}" srcOrd="1" destOrd="0" presId="urn:microsoft.com/office/officeart/2018/2/layout/IconLabelList"/>
    <dgm:cxn modelId="{1245B99C-E866-47BB-A71D-F4853676C500}" type="presParOf" srcId="{275741CC-915A-4AD0-A4FF-C39747755FE0}" destId="{1E93D87F-EFA3-42EE-858C-CC549BF43A2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F6D51F-8FDB-45E2-99C4-301E51BF83BB}"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5CDEAE45-51C7-4316-B5EF-8740ADFF4B60}">
      <dgm:prSet/>
      <dgm:spPr/>
      <dgm:t>
        <a:bodyPr/>
        <a:lstStyle/>
        <a:p>
          <a:r>
            <a:rPr lang="en-US" b="0" i="0"/>
            <a:t>Deepfakes can be used to spread fake news with morphed videos of celebrities.</a:t>
          </a:r>
          <a:endParaRPr lang="en-US"/>
        </a:p>
      </dgm:t>
    </dgm:pt>
    <dgm:pt modelId="{84CFC4AD-62BC-4317-9D78-79640E8A8A2C}" type="parTrans" cxnId="{C19F1DBD-46B0-4D5A-8202-21AFDAEDE261}">
      <dgm:prSet/>
      <dgm:spPr/>
      <dgm:t>
        <a:bodyPr/>
        <a:lstStyle/>
        <a:p>
          <a:endParaRPr lang="en-US"/>
        </a:p>
      </dgm:t>
    </dgm:pt>
    <dgm:pt modelId="{D7C3D050-A96F-4428-B6CB-DBB0B09B5D54}" type="sibTrans" cxnId="{C19F1DBD-46B0-4D5A-8202-21AFDAEDE261}">
      <dgm:prSet/>
      <dgm:spPr/>
      <dgm:t>
        <a:bodyPr/>
        <a:lstStyle/>
        <a:p>
          <a:endParaRPr lang="en-US"/>
        </a:p>
      </dgm:t>
    </dgm:pt>
    <dgm:pt modelId="{7E3EF9C7-DCB7-4BB0-B1DF-078CFE7FEF04}">
      <dgm:prSet/>
      <dgm:spPr/>
      <dgm:t>
        <a:bodyPr/>
        <a:lstStyle/>
        <a:p>
          <a:r>
            <a:rPr lang="en-US" b="0" i="0"/>
            <a:t>Deepfakes can also be misused for creating misinformation campaigns on social media that can shift public opinion and lead to negative consequences.</a:t>
          </a:r>
          <a:endParaRPr lang="en-US"/>
        </a:p>
      </dgm:t>
    </dgm:pt>
    <dgm:pt modelId="{461E87E3-6AF6-466A-AC18-723CD62215A7}" type="parTrans" cxnId="{5F0BB043-DDE4-4B76-AC3A-53C2CB022C2D}">
      <dgm:prSet/>
      <dgm:spPr/>
      <dgm:t>
        <a:bodyPr/>
        <a:lstStyle/>
        <a:p>
          <a:endParaRPr lang="en-US"/>
        </a:p>
      </dgm:t>
    </dgm:pt>
    <dgm:pt modelId="{1E7ACB8B-9916-4E72-BD63-6C74D94CDD3F}" type="sibTrans" cxnId="{5F0BB043-DDE4-4B76-AC3A-53C2CB022C2D}">
      <dgm:prSet/>
      <dgm:spPr/>
      <dgm:t>
        <a:bodyPr/>
        <a:lstStyle/>
        <a:p>
          <a:endParaRPr lang="en-US"/>
        </a:p>
      </dgm:t>
    </dgm:pt>
    <dgm:pt modelId="{E4E55AC2-6218-4400-98ED-ECAEA026A726}" type="pres">
      <dgm:prSet presAssocID="{A1F6D51F-8FDB-45E2-99C4-301E51BF83BB}" presName="hierChild1" presStyleCnt="0">
        <dgm:presLayoutVars>
          <dgm:chPref val="1"/>
          <dgm:dir/>
          <dgm:animOne val="branch"/>
          <dgm:animLvl val="lvl"/>
          <dgm:resizeHandles/>
        </dgm:presLayoutVars>
      </dgm:prSet>
      <dgm:spPr/>
    </dgm:pt>
    <dgm:pt modelId="{0D014BE7-8CBE-4F76-B4E7-62C8EA130532}" type="pres">
      <dgm:prSet presAssocID="{5CDEAE45-51C7-4316-B5EF-8740ADFF4B60}" presName="hierRoot1" presStyleCnt="0"/>
      <dgm:spPr/>
    </dgm:pt>
    <dgm:pt modelId="{788DF3EA-752A-478B-8662-2B39D6D24C2B}" type="pres">
      <dgm:prSet presAssocID="{5CDEAE45-51C7-4316-B5EF-8740ADFF4B60}" presName="composite" presStyleCnt="0"/>
      <dgm:spPr/>
    </dgm:pt>
    <dgm:pt modelId="{D55C72DA-0C57-46F3-933A-A760192B2850}" type="pres">
      <dgm:prSet presAssocID="{5CDEAE45-51C7-4316-B5EF-8740ADFF4B60}" presName="background" presStyleLbl="node0" presStyleIdx="0" presStyleCnt="2"/>
      <dgm:spPr/>
    </dgm:pt>
    <dgm:pt modelId="{A5E8D74C-7AB6-4317-97E4-00DFEA55B252}" type="pres">
      <dgm:prSet presAssocID="{5CDEAE45-51C7-4316-B5EF-8740ADFF4B60}" presName="text" presStyleLbl="fgAcc0" presStyleIdx="0" presStyleCnt="2">
        <dgm:presLayoutVars>
          <dgm:chPref val="3"/>
        </dgm:presLayoutVars>
      </dgm:prSet>
      <dgm:spPr/>
    </dgm:pt>
    <dgm:pt modelId="{31D35BD7-1347-4118-B9D3-5386FD40578E}" type="pres">
      <dgm:prSet presAssocID="{5CDEAE45-51C7-4316-B5EF-8740ADFF4B60}" presName="hierChild2" presStyleCnt="0"/>
      <dgm:spPr/>
    </dgm:pt>
    <dgm:pt modelId="{F216EEE0-5AF5-4393-837D-44C2D7EF2D4C}" type="pres">
      <dgm:prSet presAssocID="{7E3EF9C7-DCB7-4BB0-B1DF-078CFE7FEF04}" presName="hierRoot1" presStyleCnt="0"/>
      <dgm:spPr/>
    </dgm:pt>
    <dgm:pt modelId="{E29693E3-91D6-4646-9096-9F17AA90482A}" type="pres">
      <dgm:prSet presAssocID="{7E3EF9C7-DCB7-4BB0-B1DF-078CFE7FEF04}" presName="composite" presStyleCnt="0"/>
      <dgm:spPr/>
    </dgm:pt>
    <dgm:pt modelId="{D5DD5486-D145-41A5-85F6-1A5B198D7422}" type="pres">
      <dgm:prSet presAssocID="{7E3EF9C7-DCB7-4BB0-B1DF-078CFE7FEF04}" presName="background" presStyleLbl="node0" presStyleIdx="1" presStyleCnt="2"/>
      <dgm:spPr/>
    </dgm:pt>
    <dgm:pt modelId="{C9F4A9A7-55DE-43FA-AA3B-132190CFAB1A}" type="pres">
      <dgm:prSet presAssocID="{7E3EF9C7-DCB7-4BB0-B1DF-078CFE7FEF04}" presName="text" presStyleLbl="fgAcc0" presStyleIdx="1" presStyleCnt="2">
        <dgm:presLayoutVars>
          <dgm:chPref val="3"/>
        </dgm:presLayoutVars>
      </dgm:prSet>
      <dgm:spPr/>
    </dgm:pt>
    <dgm:pt modelId="{566F0D8A-044C-4AB6-BCDB-CE1103AEFDE7}" type="pres">
      <dgm:prSet presAssocID="{7E3EF9C7-DCB7-4BB0-B1DF-078CFE7FEF04}" presName="hierChild2" presStyleCnt="0"/>
      <dgm:spPr/>
    </dgm:pt>
  </dgm:ptLst>
  <dgm:cxnLst>
    <dgm:cxn modelId="{DD95EF0D-D772-4B7C-89DF-E874555636D8}" type="presOf" srcId="{5CDEAE45-51C7-4316-B5EF-8740ADFF4B60}" destId="{A5E8D74C-7AB6-4317-97E4-00DFEA55B252}" srcOrd="0" destOrd="0" presId="urn:microsoft.com/office/officeart/2005/8/layout/hierarchy1"/>
    <dgm:cxn modelId="{5F0BB043-DDE4-4B76-AC3A-53C2CB022C2D}" srcId="{A1F6D51F-8FDB-45E2-99C4-301E51BF83BB}" destId="{7E3EF9C7-DCB7-4BB0-B1DF-078CFE7FEF04}" srcOrd="1" destOrd="0" parTransId="{461E87E3-6AF6-466A-AC18-723CD62215A7}" sibTransId="{1E7ACB8B-9916-4E72-BD63-6C74D94CDD3F}"/>
    <dgm:cxn modelId="{FE73EE70-9C2D-44DE-A1EF-7598605E8FDA}" type="presOf" srcId="{7E3EF9C7-DCB7-4BB0-B1DF-078CFE7FEF04}" destId="{C9F4A9A7-55DE-43FA-AA3B-132190CFAB1A}" srcOrd="0" destOrd="0" presId="urn:microsoft.com/office/officeart/2005/8/layout/hierarchy1"/>
    <dgm:cxn modelId="{B347AC74-153B-4CB7-AD9B-64758695E650}" type="presOf" srcId="{A1F6D51F-8FDB-45E2-99C4-301E51BF83BB}" destId="{E4E55AC2-6218-4400-98ED-ECAEA026A726}" srcOrd="0" destOrd="0" presId="urn:microsoft.com/office/officeart/2005/8/layout/hierarchy1"/>
    <dgm:cxn modelId="{C19F1DBD-46B0-4D5A-8202-21AFDAEDE261}" srcId="{A1F6D51F-8FDB-45E2-99C4-301E51BF83BB}" destId="{5CDEAE45-51C7-4316-B5EF-8740ADFF4B60}" srcOrd="0" destOrd="0" parTransId="{84CFC4AD-62BC-4317-9D78-79640E8A8A2C}" sibTransId="{D7C3D050-A96F-4428-B6CB-DBB0B09B5D54}"/>
    <dgm:cxn modelId="{CBAA5A1B-D054-49AB-81DE-73ADE5FAF8EA}" type="presParOf" srcId="{E4E55AC2-6218-4400-98ED-ECAEA026A726}" destId="{0D014BE7-8CBE-4F76-B4E7-62C8EA130532}" srcOrd="0" destOrd="0" presId="urn:microsoft.com/office/officeart/2005/8/layout/hierarchy1"/>
    <dgm:cxn modelId="{0B5F8F05-5291-453F-8235-1902FBFE597E}" type="presParOf" srcId="{0D014BE7-8CBE-4F76-B4E7-62C8EA130532}" destId="{788DF3EA-752A-478B-8662-2B39D6D24C2B}" srcOrd="0" destOrd="0" presId="urn:microsoft.com/office/officeart/2005/8/layout/hierarchy1"/>
    <dgm:cxn modelId="{8839C2AB-7F90-4505-81A9-2D797328E2CE}" type="presParOf" srcId="{788DF3EA-752A-478B-8662-2B39D6D24C2B}" destId="{D55C72DA-0C57-46F3-933A-A760192B2850}" srcOrd="0" destOrd="0" presId="urn:microsoft.com/office/officeart/2005/8/layout/hierarchy1"/>
    <dgm:cxn modelId="{E042C277-7DA0-451F-BC8D-CF3AD6417C56}" type="presParOf" srcId="{788DF3EA-752A-478B-8662-2B39D6D24C2B}" destId="{A5E8D74C-7AB6-4317-97E4-00DFEA55B252}" srcOrd="1" destOrd="0" presId="urn:microsoft.com/office/officeart/2005/8/layout/hierarchy1"/>
    <dgm:cxn modelId="{04797C8F-4AE5-429D-87A7-8747086FFCE0}" type="presParOf" srcId="{0D014BE7-8CBE-4F76-B4E7-62C8EA130532}" destId="{31D35BD7-1347-4118-B9D3-5386FD40578E}" srcOrd="1" destOrd="0" presId="urn:microsoft.com/office/officeart/2005/8/layout/hierarchy1"/>
    <dgm:cxn modelId="{4BE68AC0-0CDD-4B2B-B37C-8420F86FE58E}" type="presParOf" srcId="{E4E55AC2-6218-4400-98ED-ECAEA026A726}" destId="{F216EEE0-5AF5-4393-837D-44C2D7EF2D4C}" srcOrd="1" destOrd="0" presId="urn:microsoft.com/office/officeart/2005/8/layout/hierarchy1"/>
    <dgm:cxn modelId="{9AA80AE9-8B11-4CA0-A048-62C0FC29F456}" type="presParOf" srcId="{F216EEE0-5AF5-4393-837D-44C2D7EF2D4C}" destId="{E29693E3-91D6-4646-9096-9F17AA90482A}" srcOrd="0" destOrd="0" presId="urn:microsoft.com/office/officeart/2005/8/layout/hierarchy1"/>
    <dgm:cxn modelId="{74B06B8E-0C04-40D0-971A-F75DEAC6177C}" type="presParOf" srcId="{E29693E3-91D6-4646-9096-9F17AA90482A}" destId="{D5DD5486-D145-41A5-85F6-1A5B198D7422}" srcOrd="0" destOrd="0" presId="urn:microsoft.com/office/officeart/2005/8/layout/hierarchy1"/>
    <dgm:cxn modelId="{2DF5BACE-F120-4735-AD4F-074E52B5CC6E}" type="presParOf" srcId="{E29693E3-91D6-4646-9096-9F17AA90482A}" destId="{C9F4A9A7-55DE-43FA-AA3B-132190CFAB1A}" srcOrd="1" destOrd="0" presId="urn:microsoft.com/office/officeart/2005/8/layout/hierarchy1"/>
    <dgm:cxn modelId="{087F546E-0542-4B28-BF00-08F728DAF3ED}" type="presParOf" srcId="{F216EEE0-5AF5-4393-837D-44C2D7EF2D4C}" destId="{566F0D8A-044C-4AB6-BCDB-CE1103AEFD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425B9-B702-4FBF-82B1-87A0115B2945}">
      <dsp:nvSpPr>
        <dsp:cNvPr id="0" name=""/>
        <dsp:cNvSpPr/>
      </dsp:nvSpPr>
      <dsp:spPr>
        <a:xfrm>
          <a:off x="416716" y="553489"/>
          <a:ext cx="681855" cy="681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E70A99-F73B-41DF-A3BC-0E63CD1C858B}">
      <dsp:nvSpPr>
        <dsp:cNvPr id="0" name=""/>
        <dsp:cNvSpPr/>
      </dsp:nvSpPr>
      <dsp:spPr>
        <a:xfrm>
          <a:off x="27" y="1692005"/>
          <a:ext cx="1515234" cy="190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dirty="0"/>
            <a:t>Once the model is trained, a deepfake may be created. Starting from a video, frames are extracted,` and all faces are aligned. Each frame is then converted using the trained neural network. The final step is to merge the converted face back to the original frame.</a:t>
          </a:r>
          <a:endParaRPr lang="en-US" sz="1100" kern="1200" dirty="0"/>
        </a:p>
      </dsp:txBody>
      <dsp:txXfrm>
        <a:off x="27" y="1692005"/>
        <a:ext cx="1515234" cy="1905880"/>
      </dsp:txXfrm>
    </dsp:sp>
    <dsp:sp modelId="{C4F1BF5F-C5CD-4D6F-A9FF-87CD5F5A6BEB}">
      <dsp:nvSpPr>
        <dsp:cNvPr id="0" name=""/>
        <dsp:cNvSpPr/>
      </dsp:nvSpPr>
      <dsp:spPr>
        <a:xfrm>
          <a:off x="2197117" y="553489"/>
          <a:ext cx="681855" cy="681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73A7F-42D5-4BAF-9012-EC81BD714057}">
      <dsp:nvSpPr>
        <dsp:cNvPr id="0" name=""/>
        <dsp:cNvSpPr/>
      </dsp:nvSpPr>
      <dsp:spPr>
        <a:xfrm>
          <a:off x="1780427" y="1692005"/>
          <a:ext cx="1515234" cy="190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The creation stage is the only one which does not make use of any machine learning algorithms. The process is to stich a face back onto an image is hard-coded and thus lacks the ability to detect mistakes.</a:t>
          </a:r>
          <a:endParaRPr lang="en-US" sz="1100" kern="1200"/>
        </a:p>
      </dsp:txBody>
      <dsp:txXfrm>
        <a:off x="1780427" y="1692005"/>
        <a:ext cx="1515234" cy="1905880"/>
      </dsp:txXfrm>
    </dsp:sp>
    <dsp:sp modelId="{80009C63-1AF0-4194-9278-E58A98450E02}">
      <dsp:nvSpPr>
        <dsp:cNvPr id="0" name=""/>
        <dsp:cNvSpPr/>
      </dsp:nvSpPr>
      <dsp:spPr>
        <a:xfrm>
          <a:off x="3977517" y="553489"/>
          <a:ext cx="681855" cy="681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3D87F-EFA3-42EE-858C-CC549BF43A2F}">
      <dsp:nvSpPr>
        <dsp:cNvPr id="0" name=""/>
        <dsp:cNvSpPr/>
      </dsp:nvSpPr>
      <dsp:spPr>
        <a:xfrm>
          <a:off x="3560828" y="1692005"/>
          <a:ext cx="1515234" cy="190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Each frame is also processed independitly which means there is no temporal correlation. A temporal correlation function is a function that gives the statistical correlation between random variable, contingent on the temporal (time) distance between those variables. The lack of this correlation results in the final video having some flickering. </a:t>
          </a:r>
          <a:endParaRPr lang="en-US" sz="1100" kern="1200"/>
        </a:p>
      </dsp:txBody>
      <dsp:txXfrm>
        <a:off x="3560828" y="1692005"/>
        <a:ext cx="1515234" cy="190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C72DA-0C57-46F3-933A-A760192B2850}">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E8D74C-7AB6-4317-97E4-00DFEA55B252}">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Deepfakes can be used to spread fake news with morphed videos of celebrities.</a:t>
          </a:r>
          <a:endParaRPr lang="en-US" sz="2700" kern="1200"/>
        </a:p>
      </dsp:txBody>
      <dsp:txXfrm>
        <a:off x="696297" y="538547"/>
        <a:ext cx="4171627" cy="2590157"/>
      </dsp:txXfrm>
    </dsp:sp>
    <dsp:sp modelId="{D5DD5486-D145-41A5-85F6-1A5B198D7422}">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F4A9A7-55DE-43FA-AA3B-132190CFAB1A}">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Deepfakes can also be misused for creating misinformation campaigns on social media that can shift public opinion and lead to negative consequences.</a:t>
          </a:r>
          <a:endParaRPr lang="en-US" sz="27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487B-974D-4BC3-B6A3-5BA62D381A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25BDEE-50DF-4980-B6F8-35464E567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3281427-7A8F-4E67-8D17-4A517E034E5E}"/>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CAA7C71A-B6D5-4C6A-8595-63A4CE9425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DC870-A1BB-4480-BE49-7855E2E70FBA}"/>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16386248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3F87-A5B1-4CF2-A80F-EBCBC84C58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0F1167-015D-49B5-A860-223C04B5D2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E6451-7739-4A1E-9F33-9C04B53D7F8E}"/>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DDF36866-4F81-4C65-AA07-FD33F6CCA9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9B2419-EF0C-44B0-AA17-A03B7A008589}"/>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402380470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E65C7-3D5B-46A1-B71B-4D2F4BB255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ADFAC4-76BD-42DC-85BA-5BAB1493C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41B04F-9D32-42E1-96A7-50BD2E0EE898}"/>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D970243B-4F7D-4E04-B627-3CE9A5E2FD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F65FF-A79B-415B-BD34-D91B6F8CD8E5}"/>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24747395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F0DA-281B-4CF9-B825-78ACD378CD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E2546-2729-49E7-BE47-6580640C1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D2436A-F20E-499B-A678-47E1085EC529}"/>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F9411EBD-158B-4561-8E51-9A97D60E81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4C79B1-BA4B-4A82-9DC4-88A5800D35C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64790100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134A-B79B-4C2F-9699-C5587DCE2D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FE7D8D-696F-4082-9545-D75D27ED8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E3630-4E80-4C4E-A13F-FC383CC000A4}"/>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4E0DA063-40B1-40D7-9018-C39C23E688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0E330-CED8-4D68-A53A-80F779AF5AC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410654806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2F24-CAA8-493E-ADFA-B65EEFAC34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194AAA-23E8-43AA-B7FC-1330E60CD7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BFB682-107B-4A59-88C2-3AEDFF2066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F31771-33DC-4511-B0BB-1EAD4EE388FD}"/>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6" name="Footer Placeholder 5">
            <a:extLst>
              <a:ext uri="{FF2B5EF4-FFF2-40B4-BE49-F238E27FC236}">
                <a16:creationId xmlns:a16="http://schemas.microsoft.com/office/drawing/2014/main" id="{D3513B32-C1ED-4353-AE4F-8AD5270007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A53F0A-9201-4090-9F10-ED6B911B4876}"/>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9190514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32A0-BCE4-4002-9996-3A112852F54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684BCF-C7D9-4400-9B97-5C9A653F1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4DF340-39E3-4D6D-8A2C-7265B5B2B7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14CAD7-72EF-492A-8C2F-FB589AD30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056746-41E9-4674-B292-5EB7FEAAF0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F0CAD9-1CAE-4BBD-891D-25728C5E15F5}"/>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8" name="Footer Placeholder 7">
            <a:extLst>
              <a:ext uri="{FF2B5EF4-FFF2-40B4-BE49-F238E27FC236}">
                <a16:creationId xmlns:a16="http://schemas.microsoft.com/office/drawing/2014/main" id="{F3428798-A6B5-4C1D-A7AB-9B1A18E941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8B9D21-9B27-4125-99F7-C33DE85A24A7}"/>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105826528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A021-B119-46F7-ABD5-560C49B0E9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4B07EC-A0D5-4E6E-B557-AC0DC9A286AB}"/>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4" name="Footer Placeholder 3">
            <a:extLst>
              <a:ext uri="{FF2B5EF4-FFF2-40B4-BE49-F238E27FC236}">
                <a16:creationId xmlns:a16="http://schemas.microsoft.com/office/drawing/2014/main" id="{1FF77856-61E0-4B8B-B071-93049D276A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EF5154-772A-47B7-B573-3A67233CAC4D}"/>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85122385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C5E0CA-5676-4181-8493-2E709E6DC7C2}"/>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3" name="Footer Placeholder 2">
            <a:extLst>
              <a:ext uri="{FF2B5EF4-FFF2-40B4-BE49-F238E27FC236}">
                <a16:creationId xmlns:a16="http://schemas.microsoft.com/office/drawing/2014/main" id="{67E05D44-E0C2-4F23-B687-8E836F8907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A0BA81F-BD0F-46CA-A7D4-9B2224002C41}"/>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93493315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9111-3527-426C-B3A0-B32BE5EF2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E6BC31-D5B1-4757-B219-F641C5E1A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472DA3-CF66-49F5-BE0E-697C6CFF5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323C5-C76A-459E-A6EB-CD75B5D03F48}"/>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6" name="Footer Placeholder 5">
            <a:extLst>
              <a:ext uri="{FF2B5EF4-FFF2-40B4-BE49-F238E27FC236}">
                <a16:creationId xmlns:a16="http://schemas.microsoft.com/office/drawing/2014/main" id="{E7960C8E-F31A-4EE6-A23E-8D79A458E9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5697CA-B054-4108-95AE-72D9D3061140}"/>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152249903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08FA-5A7E-4D3D-84B5-B9FCB06241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020971-EA7C-40FD-9C42-AE8410E8C1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BE4960C-4369-484E-BCDE-86BCEA864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C8CB9-BB75-48D5-A24A-2D5B3E51D6AB}"/>
              </a:ext>
            </a:extLst>
          </p:cNvPr>
          <p:cNvSpPr>
            <a:spLocks noGrp="1"/>
          </p:cNvSpPr>
          <p:nvPr>
            <p:ph type="dt" sz="half" idx="10"/>
          </p:nvPr>
        </p:nvSpPr>
        <p:spPr/>
        <p:txBody>
          <a:bodyPr/>
          <a:lstStyle/>
          <a:p>
            <a:fld id="{036D4D05-DFDB-4A71-BBDE-7C6E92DF9A48}" type="datetimeFigureOut">
              <a:rPr lang="en-IN" smtClean="0"/>
              <a:t>01-03-2023</a:t>
            </a:fld>
            <a:endParaRPr lang="en-IN"/>
          </a:p>
        </p:txBody>
      </p:sp>
      <p:sp>
        <p:nvSpPr>
          <p:cNvPr id="6" name="Footer Placeholder 5">
            <a:extLst>
              <a:ext uri="{FF2B5EF4-FFF2-40B4-BE49-F238E27FC236}">
                <a16:creationId xmlns:a16="http://schemas.microsoft.com/office/drawing/2014/main" id="{80E19424-861D-4A6A-82E9-78C9A776D4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27B835-081C-45BB-AD7F-9E09BDBEF357}"/>
              </a:ext>
            </a:extLst>
          </p:cNvPr>
          <p:cNvSpPr>
            <a:spLocks noGrp="1"/>
          </p:cNvSpPr>
          <p:nvPr>
            <p:ph type="sldNum" sz="quarter" idx="12"/>
          </p:nvPr>
        </p:nvSpPr>
        <p:spPr/>
        <p:txBody>
          <a:bodyPr/>
          <a:lstStyle/>
          <a:p>
            <a:fld id="{216DA92C-7F30-4034-AC98-16F5CB30E33E}" type="slidenum">
              <a:rPr lang="en-IN" smtClean="0"/>
              <a:t>‹#›</a:t>
            </a:fld>
            <a:endParaRPr lang="en-IN"/>
          </a:p>
        </p:txBody>
      </p:sp>
    </p:spTree>
    <p:extLst>
      <p:ext uri="{BB962C8B-B14F-4D97-AF65-F5344CB8AC3E}">
        <p14:creationId xmlns:p14="http://schemas.microsoft.com/office/powerpoint/2010/main" val="30469835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9A9FF3-2394-4A21-B706-A18ADB6249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7259E0-459E-4C7D-B5CE-399F9A49F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6D52AF-C4E5-4ED5-8C30-CE352DF665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D4D05-DFDB-4A71-BBDE-7C6E92DF9A48}" type="datetimeFigureOut">
              <a:rPr lang="en-IN" smtClean="0"/>
              <a:t>01-03-2023</a:t>
            </a:fld>
            <a:endParaRPr lang="en-IN"/>
          </a:p>
        </p:txBody>
      </p:sp>
      <p:sp>
        <p:nvSpPr>
          <p:cNvPr id="5" name="Footer Placeholder 4">
            <a:extLst>
              <a:ext uri="{FF2B5EF4-FFF2-40B4-BE49-F238E27FC236}">
                <a16:creationId xmlns:a16="http://schemas.microsoft.com/office/drawing/2014/main" id="{81F8FF22-B6F8-44E9-BC90-6381E7CA0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FE990D1-50F2-4C32-8382-60B5749FF6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DA92C-7F30-4034-AC98-16F5CB30E33E}" type="slidenum">
              <a:rPr lang="en-IN" smtClean="0"/>
              <a:t>‹#›</a:t>
            </a:fld>
            <a:endParaRPr lang="en-IN"/>
          </a:p>
        </p:txBody>
      </p:sp>
    </p:spTree>
    <p:extLst>
      <p:ext uri="{BB962C8B-B14F-4D97-AF65-F5344CB8AC3E}">
        <p14:creationId xmlns:p14="http://schemas.microsoft.com/office/powerpoint/2010/main" val="1180467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github/AliaksandrSiarohin/first-order-model/blob/master/demo.ipynb#scrollTo=Oxi6-riLOgnm" TargetMode="Externa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github/AliaksandrSiarohin/first-order-model/blob/master/demo.ipynb#scrollTo=Oxi6-riLOgnm"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www.techslang.com/what-is-deepfake-technology/" TargetMode="External"/><Relationship Id="rId2" Type="http://schemas.openxmlformats.org/officeDocument/2006/relationships/hyperlink" Target="https://www.techslang.com/artificial-neural-networks-types-and-applications/"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88">
            <a:extLst>
              <a:ext uri="{FF2B5EF4-FFF2-40B4-BE49-F238E27FC236}">
                <a16:creationId xmlns:a16="http://schemas.microsoft.com/office/drawing/2014/main" id="{68115176-AEC9-4FF7-8DF7-318ECB832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B78144E1-D7CD-B3D4-1B47-88DC33A26C20}"/>
              </a:ext>
            </a:extLst>
          </p:cNvPr>
          <p:cNvPicPr>
            <a:picLocks noChangeAspect="1"/>
          </p:cNvPicPr>
          <p:nvPr/>
        </p:nvPicPr>
        <p:blipFill rotWithShape="1">
          <a:blip r:embed="rId2"/>
          <a:srcRect t="7411" b="5041"/>
          <a:stretch/>
        </p:blipFill>
        <p:spPr>
          <a:xfrm>
            <a:off x="-3047" y="10"/>
            <a:ext cx="12191999" cy="6857990"/>
          </a:xfrm>
          <a:prstGeom prst="rect">
            <a:avLst/>
          </a:prstGeom>
        </p:spPr>
      </p:pic>
      <p:sp useBgFill="1">
        <p:nvSpPr>
          <p:cNvPr id="91" name="Freeform: Shape 90">
            <a:extLst>
              <a:ext uri="{FF2B5EF4-FFF2-40B4-BE49-F238E27FC236}">
                <a16:creationId xmlns:a16="http://schemas.microsoft.com/office/drawing/2014/main" id="{7BC5096B-3782-42A4-8A8B-866FA29BC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0"/>
            <a:ext cx="4797551" cy="6858000"/>
          </a:xfrm>
          <a:custGeom>
            <a:avLst/>
            <a:gdLst>
              <a:gd name="connsiteX0" fmla="*/ 0 w 4196431"/>
              <a:gd name="connsiteY0" fmla="*/ 0 h 6858000"/>
              <a:gd name="connsiteX1" fmla="*/ 4196431 w 4196431"/>
              <a:gd name="connsiteY1" fmla="*/ 0 h 6858000"/>
              <a:gd name="connsiteX2" fmla="*/ 4074168 w 4196431"/>
              <a:gd name="connsiteY2" fmla="*/ 2252778 h 6858000"/>
              <a:gd name="connsiteX3" fmla="*/ 3294627 w 4196431"/>
              <a:gd name="connsiteY3" fmla="*/ 5843425 h 6858000"/>
              <a:gd name="connsiteX4" fmla="*/ 3216094 w 4196431"/>
              <a:gd name="connsiteY4" fmla="*/ 5282005 h 6858000"/>
              <a:gd name="connsiteX5" fmla="*/ 3001017 w 4196431"/>
              <a:gd name="connsiteY5" fmla="*/ 6619370 h 6858000"/>
              <a:gd name="connsiteX6" fmla="*/ 2977814 w 4196431"/>
              <a:gd name="connsiteY6" fmla="*/ 6541268 h 6858000"/>
              <a:gd name="connsiteX7" fmla="*/ 2875630 w 4196431"/>
              <a:gd name="connsiteY7" fmla="*/ 6683272 h 6858000"/>
              <a:gd name="connsiteX8" fmla="*/ 2793380 w 4196431"/>
              <a:gd name="connsiteY8" fmla="*/ 6809553 h 6858000"/>
              <a:gd name="connsiteX9" fmla="*/ 2778938 w 4196431"/>
              <a:gd name="connsiteY9" fmla="*/ 6858000 h 6858000"/>
              <a:gd name="connsiteX10" fmla="*/ 2478009 w 4196431"/>
              <a:gd name="connsiteY10" fmla="*/ 6858000 h 6858000"/>
              <a:gd name="connsiteX11" fmla="*/ 2477464 w 4196431"/>
              <a:gd name="connsiteY11" fmla="*/ 6849211 h 6858000"/>
              <a:gd name="connsiteX12" fmla="*/ 2457972 w 4196431"/>
              <a:gd name="connsiteY12" fmla="*/ 6528590 h 6858000"/>
              <a:gd name="connsiteX13" fmla="*/ 2353092 w 4196431"/>
              <a:gd name="connsiteY13" fmla="*/ 6842319 h 6858000"/>
              <a:gd name="connsiteX14" fmla="*/ 2346619 w 4196431"/>
              <a:gd name="connsiteY14" fmla="*/ 6858000 h 6858000"/>
              <a:gd name="connsiteX15" fmla="*/ 1797809 w 4196431"/>
              <a:gd name="connsiteY15" fmla="*/ 6858000 h 6858000"/>
              <a:gd name="connsiteX16" fmla="*/ 1779535 w 4196431"/>
              <a:gd name="connsiteY16" fmla="*/ 6824799 h 6858000"/>
              <a:gd name="connsiteX17" fmla="*/ 1707437 w 4196431"/>
              <a:gd name="connsiteY17" fmla="*/ 6571191 h 6858000"/>
              <a:gd name="connsiteX18" fmla="*/ 1555277 w 4196431"/>
              <a:gd name="connsiteY18" fmla="*/ 6749709 h 6858000"/>
              <a:gd name="connsiteX19" fmla="*/ 1534407 w 4196431"/>
              <a:gd name="connsiteY19" fmla="*/ 6858000 h 6858000"/>
              <a:gd name="connsiteX20" fmla="*/ 1251061 w 4196431"/>
              <a:gd name="connsiteY20" fmla="*/ 6858000 h 6858000"/>
              <a:gd name="connsiteX21" fmla="*/ 1242905 w 4196431"/>
              <a:gd name="connsiteY21" fmla="*/ 6828991 h 6858000"/>
              <a:gd name="connsiteX22" fmla="*/ 1190272 w 4196431"/>
              <a:gd name="connsiteY22" fmla="*/ 6796367 h 6858000"/>
              <a:gd name="connsiteX23" fmla="*/ 1098878 w 4196431"/>
              <a:gd name="connsiteY23" fmla="*/ 6842732 h 6858000"/>
              <a:gd name="connsiteX24" fmla="*/ 1093868 w 4196431"/>
              <a:gd name="connsiteY24" fmla="*/ 6858000 h 6858000"/>
              <a:gd name="connsiteX25" fmla="*/ 0 w 4196431"/>
              <a:gd name="connsiteY2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96431" h="6858000">
                <a:moveTo>
                  <a:pt x="0" y="0"/>
                </a:moveTo>
                <a:lnTo>
                  <a:pt x="4196431" y="0"/>
                </a:lnTo>
                <a:cubicBezTo>
                  <a:pt x="4163410" y="1021915"/>
                  <a:pt x="4120573" y="1975363"/>
                  <a:pt x="4074168" y="2252778"/>
                </a:cubicBezTo>
                <a:cubicBezTo>
                  <a:pt x="3487393" y="5765830"/>
                  <a:pt x="3294627" y="5843425"/>
                  <a:pt x="3294627" y="5843425"/>
                </a:cubicBezTo>
                <a:cubicBezTo>
                  <a:pt x="3294627" y="5843425"/>
                  <a:pt x="3260714" y="5467624"/>
                  <a:pt x="3216094" y="5282005"/>
                </a:cubicBezTo>
                <a:cubicBezTo>
                  <a:pt x="3207169" y="5543191"/>
                  <a:pt x="3031807" y="6578291"/>
                  <a:pt x="3001017" y="6619370"/>
                </a:cubicBezTo>
                <a:cubicBezTo>
                  <a:pt x="2993432" y="6595026"/>
                  <a:pt x="2985399" y="6567641"/>
                  <a:pt x="2977814" y="6541268"/>
                </a:cubicBezTo>
                <a:cubicBezTo>
                  <a:pt x="2952379" y="6592998"/>
                  <a:pt x="2920252" y="6641178"/>
                  <a:pt x="2875630" y="6683272"/>
                </a:cubicBezTo>
                <a:cubicBezTo>
                  <a:pt x="2837255" y="6719534"/>
                  <a:pt x="2811459" y="6762420"/>
                  <a:pt x="2793380" y="6809553"/>
                </a:cubicBezTo>
                <a:lnTo>
                  <a:pt x="2778938" y="6858000"/>
                </a:lnTo>
                <a:lnTo>
                  <a:pt x="2478009" y="6858000"/>
                </a:lnTo>
                <a:lnTo>
                  <a:pt x="2477464" y="6849211"/>
                </a:lnTo>
                <a:cubicBezTo>
                  <a:pt x="2474622" y="6741570"/>
                  <a:pt x="2479223" y="6629767"/>
                  <a:pt x="2457972" y="6528590"/>
                </a:cubicBezTo>
                <a:cubicBezTo>
                  <a:pt x="2419319" y="6660101"/>
                  <a:pt x="2384556" y="6761891"/>
                  <a:pt x="2353092" y="6842319"/>
                </a:cubicBezTo>
                <a:lnTo>
                  <a:pt x="2346619" y="6858000"/>
                </a:lnTo>
                <a:lnTo>
                  <a:pt x="1797809" y="6858000"/>
                </a:lnTo>
                <a:lnTo>
                  <a:pt x="1779535" y="6824799"/>
                </a:lnTo>
                <a:cubicBezTo>
                  <a:pt x="1741321" y="6743115"/>
                  <a:pt x="1720489" y="6658294"/>
                  <a:pt x="1707437" y="6571191"/>
                </a:cubicBezTo>
                <a:cubicBezTo>
                  <a:pt x="1669955" y="6502217"/>
                  <a:pt x="1616855" y="6820203"/>
                  <a:pt x="1555277" y="6749709"/>
                </a:cubicBezTo>
                <a:lnTo>
                  <a:pt x="1534407" y="6858000"/>
                </a:lnTo>
                <a:lnTo>
                  <a:pt x="1251061" y="6858000"/>
                </a:lnTo>
                <a:lnTo>
                  <a:pt x="1242905" y="6828991"/>
                </a:lnTo>
                <a:cubicBezTo>
                  <a:pt x="1232189" y="6812342"/>
                  <a:pt x="1215595" y="6800551"/>
                  <a:pt x="1190272" y="6796367"/>
                </a:cubicBezTo>
                <a:cubicBezTo>
                  <a:pt x="1141077" y="6789900"/>
                  <a:pt x="1114094" y="6810464"/>
                  <a:pt x="1098878" y="6842732"/>
                </a:cubicBezTo>
                <a:lnTo>
                  <a:pt x="10938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4D1B10-09E1-4881-955D-C44C8856FF51}"/>
              </a:ext>
            </a:extLst>
          </p:cNvPr>
          <p:cNvSpPr>
            <a:spLocks noGrp="1"/>
          </p:cNvSpPr>
          <p:nvPr>
            <p:ph type="ctrTitle"/>
          </p:nvPr>
        </p:nvSpPr>
        <p:spPr>
          <a:xfrm>
            <a:off x="643466" y="643467"/>
            <a:ext cx="3471333" cy="3330353"/>
          </a:xfrm>
          <a:effectLst/>
        </p:spPr>
        <p:txBody>
          <a:bodyPr>
            <a:normAutofit/>
          </a:bodyPr>
          <a:lstStyle/>
          <a:p>
            <a:pPr algn="l"/>
            <a:r>
              <a:rPr lang="en-IN" sz="4400" b="1">
                <a:latin typeface="Latha" panose="020B0604020202020204" pitchFamily="34" charset="0"/>
                <a:cs typeface="Latha" panose="020B0604020202020204" pitchFamily="34" charset="0"/>
              </a:rPr>
              <a:t>Deepfake Technology</a:t>
            </a:r>
          </a:p>
        </p:txBody>
      </p:sp>
      <p:sp>
        <p:nvSpPr>
          <p:cNvPr id="3" name="Subtitle 2">
            <a:extLst>
              <a:ext uri="{FF2B5EF4-FFF2-40B4-BE49-F238E27FC236}">
                <a16:creationId xmlns:a16="http://schemas.microsoft.com/office/drawing/2014/main" id="{CA50CB2C-DE33-4934-8826-530D4080D4B5}"/>
              </a:ext>
            </a:extLst>
          </p:cNvPr>
          <p:cNvSpPr>
            <a:spLocks noGrp="1"/>
          </p:cNvSpPr>
          <p:nvPr>
            <p:ph type="subTitle" idx="1"/>
          </p:nvPr>
        </p:nvSpPr>
        <p:spPr>
          <a:xfrm>
            <a:off x="643466" y="4133135"/>
            <a:ext cx="3241829" cy="1454510"/>
          </a:xfrm>
          <a:effectLst/>
        </p:spPr>
        <p:txBody>
          <a:bodyPr>
            <a:normAutofit/>
          </a:bodyPr>
          <a:lstStyle/>
          <a:p>
            <a:pPr algn="l"/>
            <a:r>
              <a:rPr lang="en-US"/>
              <a:t>Hitesh</a:t>
            </a:r>
          </a:p>
          <a:p>
            <a:pPr algn="l"/>
            <a:r>
              <a:rPr lang="en-US"/>
              <a:t>A023119820027</a:t>
            </a:r>
            <a:endParaRPr lang="en-IN"/>
          </a:p>
        </p:txBody>
      </p:sp>
    </p:spTree>
    <p:extLst>
      <p:ext uri="{BB962C8B-B14F-4D97-AF65-F5344CB8AC3E}">
        <p14:creationId xmlns:p14="http://schemas.microsoft.com/office/powerpoint/2010/main" val="191360640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a:extLst>
              <a:ext uri="{FF2B5EF4-FFF2-40B4-BE49-F238E27FC236}">
                <a16:creationId xmlns:a16="http://schemas.microsoft.com/office/drawing/2014/main" id="{EFAF9660-C19C-4527-B57D-E9AF62B60F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920950"/>
            <a:ext cx="3343202" cy="2119008"/>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917C48DA-312C-4A8A-BA64-18F7591228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1952575"/>
            <a:ext cx="6020730" cy="349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7796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Content Placeholder 3" descr="image.jpg">
            <a:extLst>
              <a:ext uri="{FF2B5EF4-FFF2-40B4-BE49-F238E27FC236}">
                <a16:creationId xmlns:a16="http://schemas.microsoft.com/office/drawing/2014/main" id="{6E8D5AAA-42CC-4BB5-A2BA-26213E603297}"/>
              </a:ext>
            </a:extLst>
          </p:cNvPr>
          <p:cNvPicPr>
            <a:picLocks noChangeAspect="1"/>
          </p:cNvPicPr>
          <p:nvPr/>
        </p:nvPicPr>
        <p:blipFill rotWithShape="1">
          <a:blip r:embed="rId2"/>
          <a:srcRect t="19" b="13889"/>
          <a:stretch/>
        </p:blipFill>
        <p:spPr>
          <a:xfrm>
            <a:off x="1866088" y="1286934"/>
            <a:ext cx="8478680" cy="4105949"/>
          </a:xfrm>
          <a:prstGeom prst="rect">
            <a:avLst/>
          </a:prstGeom>
        </p:spPr>
      </p:pic>
    </p:spTree>
    <p:extLst>
      <p:ext uri="{BB962C8B-B14F-4D97-AF65-F5344CB8AC3E}">
        <p14:creationId xmlns:p14="http://schemas.microsoft.com/office/powerpoint/2010/main" val="287250290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50746"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CCBE-B57D-4601-8385-120BA21DFBB9}"/>
              </a:ext>
            </a:extLst>
          </p:cNvPr>
          <p:cNvSpPr>
            <a:spLocks noGrp="1"/>
          </p:cNvSpPr>
          <p:nvPr>
            <p:ph type="title"/>
          </p:nvPr>
        </p:nvSpPr>
        <p:spPr/>
        <p:txBody>
          <a:bodyPr/>
          <a:lstStyle/>
          <a:p>
            <a:r>
              <a:rPr lang="en-IN" dirty="0">
                <a:latin typeface="Lato" panose="020F0502020204030203" pitchFamily="34" charset="0"/>
                <a:ea typeface="Lato" panose="020F0502020204030203" pitchFamily="34" charset="0"/>
                <a:cs typeface="Lato" panose="020F0502020204030203" pitchFamily="34" charset="0"/>
              </a:rPr>
              <a:t>What Is a Deepfake?</a:t>
            </a:r>
          </a:p>
        </p:txBody>
      </p:sp>
      <p:sp>
        <p:nvSpPr>
          <p:cNvPr id="3" name="Content Placeholder 2">
            <a:extLst>
              <a:ext uri="{FF2B5EF4-FFF2-40B4-BE49-F238E27FC236}">
                <a16:creationId xmlns:a16="http://schemas.microsoft.com/office/drawing/2014/main" id="{E3AF6875-2D71-4BC3-BB55-80656FCBC861}"/>
              </a:ext>
            </a:extLst>
          </p:cNvPr>
          <p:cNvSpPr>
            <a:spLocks noGrp="1"/>
          </p:cNvSpPr>
          <p:nvPr>
            <p:ph idx="1"/>
          </p:nvPr>
        </p:nvSpPr>
        <p:spPr/>
        <p:txBody>
          <a:bodyPr/>
          <a:lstStyle/>
          <a:p>
            <a:pPr algn="l"/>
            <a:endParaRPr lang="en-US" b="0" i="0" dirty="0">
              <a:solidFill>
                <a:srgbClr val="2E3444"/>
              </a:solidFill>
              <a:effectLst/>
              <a:latin typeface="Lato" panose="020F0502020204030203" pitchFamily="34" charset="0"/>
            </a:endParaRPr>
          </a:p>
          <a:p>
            <a:pPr algn="l"/>
            <a:r>
              <a:rPr lang="en-US" dirty="0">
                <a:solidFill>
                  <a:srgbClr val="2E3444"/>
                </a:solidFill>
                <a:latin typeface="Lato" panose="020F0502020204030203" pitchFamily="34" charset="0"/>
              </a:rPr>
              <a:t>Deep Fakes are videos or images that replace sometimes likeness with someone else. </a:t>
            </a:r>
            <a:endParaRPr lang="en-US" b="0" i="0" dirty="0">
              <a:solidFill>
                <a:srgbClr val="2E3444"/>
              </a:solidFill>
              <a:effectLst/>
              <a:latin typeface="Lato" panose="020F0502020204030203" pitchFamily="34" charset="0"/>
            </a:endParaRPr>
          </a:p>
          <a:p>
            <a:pPr algn="l"/>
            <a:r>
              <a:rPr lang="en-US" b="0" i="0" dirty="0">
                <a:solidFill>
                  <a:srgbClr val="2E3444"/>
                </a:solidFill>
                <a:effectLst/>
                <a:latin typeface="Lato" panose="020F0502020204030203" pitchFamily="34" charset="0"/>
              </a:rPr>
              <a:t>It is the next level of fake content creation that takes advantage of artificial intelligence (AI).</a:t>
            </a:r>
          </a:p>
          <a:p>
            <a:r>
              <a:rPr lang="en-IN" dirty="0"/>
              <a:t>The phenomenon gained its name from a user of the Reddit platform, who went by the name “deepfakes” – (deep learning + fakes).</a:t>
            </a:r>
          </a:p>
          <a:p>
            <a:endParaRPr lang="en-IN" dirty="0"/>
          </a:p>
        </p:txBody>
      </p:sp>
    </p:spTree>
    <p:extLst>
      <p:ext uri="{BB962C8B-B14F-4D97-AF65-F5344CB8AC3E}">
        <p14:creationId xmlns:p14="http://schemas.microsoft.com/office/powerpoint/2010/main" val="30836969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 name="Picture 1" descr="image.jpg">
            <a:extLst>
              <a:ext uri="{FF2B5EF4-FFF2-40B4-BE49-F238E27FC236}">
                <a16:creationId xmlns:a16="http://schemas.microsoft.com/office/drawing/2014/main" id="{51467FF5-602B-4FDE-824E-006A209191AC}"/>
              </a:ext>
            </a:extLst>
          </p:cNvPr>
          <p:cNvPicPr>
            <a:picLocks noChangeAspect="1"/>
          </p:cNvPicPr>
          <p:nvPr/>
        </p:nvPicPr>
        <p:blipFill rotWithShape="1">
          <a:blip r:embed="rId2"/>
          <a:srcRect r="-1" b="4333"/>
          <a:stretch/>
        </p:blipFill>
        <p:spPr>
          <a:xfrm>
            <a:off x="321733" y="321733"/>
            <a:ext cx="11548534" cy="6214534"/>
          </a:xfrm>
          <a:prstGeom prst="rect">
            <a:avLst/>
          </a:prstGeom>
        </p:spPr>
      </p:pic>
    </p:spTree>
    <p:extLst>
      <p:ext uri="{BB962C8B-B14F-4D97-AF65-F5344CB8AC3E}">
        <p14:creationId xmlns:p14="http://schemas.microsoft.com/office/powerpoint/2010/main" val="2754482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image.jpg">
            <a:extLst>
              <a:ext uri="{FF2B5EF4-FFF2-40B4-BE49-F238E27FC236}">
                <a16:creationId xmlns:a16="http://schemas.microsoft.com/office/drawing/2014/main" id="{0D0BCD31-A280-4AE3-BCDA-013C7DB9B84C}"/>
              </a:ext>
            </a:extLst>
          </p:cNvPr>
          <p:cNvPicPr>
            <a:picLocks noChangeAspect="1"/>
          </p:cNvPicPr>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411159733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5760D-1045-4F28-813C-91D2A0FA2A9B}"/>
              </a:ext>
            </a:extLst>
          </p:cNvPr>
          <p:cNvSpPr>
            <a:spLocks noGrp="1"/>
          </p:cNvSpPr>
          <p:nvPr>
            <p:ph type="title"/>
          </p:nvPr>
        </p:nvSpPr>
        <p:spPr>
          <a:xfrm>
            <a:off x="841248" y="548640"/>
            <a:ext cx="3600860" cy="5431536"/>
          </a:xfrm>
        </p:spPr>
        <p:txBody>
          <a:bodyPr>
            <a:normAutofit/>
          </a:bodyPr>
          <a:lstStyle/>
          <a:p>
            <a:r>
              <a:rPr lang="en-US" sz="5400" b="0" i="0" dirty="0">
                <a:effectLst/>
                <a:latin typeface="Lato" panose="020F0502020204030203" pitchFamily="34" charset="0"/>
              </a:rPr>
              <a:t>Pros of Deepfakes</a:t>
            </a:r>
            <a:endParaRPr lang="en-IN"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40FA634B-A3F6-484D-85A3-744A91501C93}"/>
              </a:ext>
            </a:extLst>
          </p:cNvPr>
          <p:cNvSpPr>
            <a:spLocks noGrp="1"/>
          </p:cNvSpPr>
          <p:nvPr>
            <p:ph idx="1"/>
          </p:nvPr>
        </p:nvSpPr>
        <p:spPr>
          <a:xfrm>
            <a:off x="5126418" y="552091"/>
            <a:ext cx="6224335" cy="5431536"/>
          </a:xfrm>
        </p:spPr>
        <p:txBody>
          <a:bodyPr anchor="ctr">
            <a:normAutofit/>
          </a:bodyPr>
          <a:lstStyle/>
          <a:p>
            <a:pPr>
              <a:buFont typeface="Arial" panose="020B0604020202020204" pitchFamily="34" charset="0"/>
              <a:buChar char="•"/>
            </a:pPr>
            <a:r>
              <a:rPr lang="en-US" sz="2000" b="0" i="0">
                <a:effectLst/>
                <a:latin typeface="Lato" panose="020F0502020204030203" pitchFamily="34" charset="0"/>
              </a:rPr>
              <a:t>Deepfakes can be used as a form of art to bring people from the past back to life. For example, a painting of the Mona Lisa can be used for generating a synthetic image of talking Mona Lisa as a form of art.</a:t>
            </a:r>
          </a:p>
          <a:p>
            <a:pPr>
              <a:buFont typeface="Arial" panose="020B0604020202020204" pitchFamily="34" charset="0"/>
              <a:buChar char="•"/>
            </a:pPr>
            <a:r>
              <a:rPr lang="en-US" sz="2000" b="0" i="0">
                <a:effectLst/>
                <a:latin typeface="Lato" panose="020F0502020204030203" pitchFamily="34" charset="0"/>
              </a:rPr>
              <a:t>Deepfake technology can be used to create AI avatars in training videos. Startups like London-based Synthesia have been getting more attention from the corporate world during the COVID pandemic since lockdowns and health concerns have made video shoots involving real people much more difficult to pull off.</a:t>
            </a:r>
          </a:p>
          <a:p>
            <a:pPr>
              <a:buFont typeface="Arial" panose="020B0604020202020204" pitchFamily="34" charset="0"/>
              <a:buChar char="•"/>
            </a:pPr>
            <a:r>
              <a:rPr lang="en-US" sz="2000" b="0" i="0">
                <a:effectLst/>
                <a:latin typeface="Lato" panose="020F0502020204030203" pitchFamily="34" charset="0"/>
              </a:rPr>
              <a:t>Deepfakes can be used to create personal avatars to try on clothes or new hairstyles before trying them in real.</a:t>
            </a:r>
          </a:p>
          <a:p>
            <a:r>
              <a:rPr lang="en-US" sz="2000" b="0" i="0">
                <a:effectLst/>
                <a:latin typeface="Lato" panose="020F0502020204030203" pitchFamily="34" charset="0"/>
              </a:rPr>
              <a:t>Deepfakes can also be used in identity protection and anonymization in various fields like investigative news reporting, finance, etc.</a:t>
            </a:r>
          </a:p>
          <a:p>
            <a:endParaRPr lang="en-IN" sz="2000"/>
          </a:p>
        </p:txBody>
      </p:sp>
    </p:spTree>
    <p:extLst>
      <p:ext uri="{BB962C8B-B14F-4D97-AF65-F5344CB8AC3E}">
        <p14:creationId xmlns:p14="http://schemas.microsoft.com/office/powerpoint/2010/main" val="25939818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A8986-A339-46DC-B748-B4F11414EAC6}"/>
              </a:ext>
            </a:extLst>
          </p:cNvPr>
          <p:cNvSpPr>
            <a:spLocks noGrp="1"/>
          </p:cNvSpPr>
          <p:nvPr>
            <p:ph type="title"/>
          </p:nvPr>
        </p:nvSpPr>
        <p:spPr>
          <a:xfrm>
            <a:off x="1043631" y="809898"/>
            <a:ext cx="10173010" cy="1554480"/>
          </a:xfrm>
        </p:spPr>
        <p:txBody>
          <a:bodyPr anchor="ctr">
            <a:normAutofit/>
          </a:bodyPr>
          <a:lstStyle/>
          <a:p>
            <a:r>
              <a:rPr lang="en-US" sz="4800" b="0" i="0" dirty="0">
                <a:effectLst/>
                <a:latin typeface="Lato" panose="020F0502020204030203" pitchFamily="34" charset="0"/>
              </a:rPr>
              <a:t>Cons of Deepfakes</a:t>
            </a:r>
            <a:endParaRPr lang="en-IN" sz="48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18D0D16-269B-D858-DED9-ACF002A9ACAC}"/>
              </a:ext>
            </a:extLst>
          </p:cNvPr>
          <p:cNvGraphicFramePr>
            <a:graphicFrameLocks noGrp="1"/>
          </p:cNvGraphicFramePr>
          <p:nvPr>
            <p:ph idx="1"/>
            <p:extLst>
              <p:ext uri="{D42A27DB-BD31-4B8C-83A1-F6EECF244321}">
                <p14:modId xmlns:p14="http://schemas.microsoft.com/office/powerpoint/2010/main" val="248884765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89963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40AA30-F69A-4FAF-AE07-47018173A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with long hair&#10;&#10;Description automatically generated with medium confidence">
            <a:extLst>
              <a:ext uri="{FF2B5EF4-FFF2-40B4-BE49-F238E27FC236}">
                <a16:creationId xmlns:a16="http://schemas.microsoft.com/office/drawing/2014/main" id="{C76D5DEA-5644-4D8A-9799-681854E1E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140" y="321731"/>
            <a:ext cx="3602559" cy="3602559"/>
          </a:xfrm>
          <a:prstGeom prst="rect">
            <a:avLst/>
          </a:prstGeom>
        </p:spPr>
      </p:pic>
      <p:pic>
        <p:nvPicPr>
          <p:cNvPr id="5" name="Picture 4" descr="A person wearing glasses&#10;&#10;Description automatically generated with medium confidence">
            <a:extLst>
              <a:ext uri="{FF2B5EF4-FFF2-40B4-BE49-F238E27FC236}">
                <a16:creationId xmlns:a16="http://schemas.microsoft.com/office/drawing/2014/main" id="{2E588C18-BF98-4BF7-8C1C-95BDF7921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726" y="316598"/>
            <a:ext cx="2855029" cy="3602559"/>
          </a:xfrm>
          <a:prstGeom prst="rect">
            <a:avLst/>
          </a:prstGeom>
        </p:spPr>
      </p:pic>
      <p:sp>
        <p:nvSpPr>
          <p:cNvPr id="23" name="Freeform 5">
            <a:extLst>
              <a:ext uri="{FF2B5EF4-FFF2-40B4-BE49-F238E27FC236}">
                <a16:creationId xmlns:a16="http://schemas.microsoft.com/office/drawing/2014/main" id="{77AE232F-8DC9-433E-8E9F-08B5A8360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77267"/>
            <a:ext cx="542047" cy="2376459"/>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3B1C58A3-300B-400F-A894-FD8BB10A1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08147"/>
            <a:ext cx="369761"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6FB69856-A6E3-4654-BD50-6D8E4E75B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098332"/>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5190D104-AE08-4129-8996-47C6F063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48198" y="4208147"/>
            <a:ext cx="339126"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3B80333C-12BF-46C0-9DDE-043EA600C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53721" y="4098333"/>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8488CD0F-BED8-464A-B629-B9DF357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098334"/>
            <a:ext cx="10304132"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067FE47-366C-4026-A25F-D5BD01B7106D}"/>
              </a:ext>
            </a:extLst>
          </p:cNvPr>
          <p:cNvSpPr>
            <a:spLocks noGrp="1"/>
          </p:cNvSpPr>
          <p:nvPr>
            <p:ph type="title"/>
          </p:nvPr>
        </p:nvSpPr>
        <p:spPr>
          <a:xfrm>
            <a:off x="1285346" y="4267831"/>
            <a:ext cx="9716883" cy="1671056"/>
          </a:xfrm>
          <a:prstGeom prst="ellipse">
            <a:avLst/>
          </a:prstGeom>
        </p:spPr>
        <p:txBody>
          <a:bodyPr vert="horz" lIns="91440" tIns="45720" rIns="91440" bIns="45720" rtlCol="0" anchor="b">
            <a:normAutofit fontScale="90000"/>
          </a:bodyPr>
          <a:lstStyle/>
          <a:p>
            <a:pPr algn="ctr"/>
            <a:r>
              <a:rPr lang="en-US" sz="4800" dirty="0">
                <a:solidFill>
                  <a:srgbClr val="FEFFFF"/>
                </a:solidFill>
              </a:rPr>
              <a:t>INPUT</a:t>
            </a:r>
            <a:br>
              <a:rPr lang="en-US" sz="4800" dirty="0">
                <a:solidFill>
                  <a:srgbClr val="FEFFFF"/>
                </a:solidFill>
              </a:rPr>
            </a:br>
            <a:r>
              <a:rPr lang="en-US" sz="4800" dirty="0">
                <a:solidFill>
                  <a:srgbClr val="FEFFFF"/>
                </a:solidFill>
              </a:rPr>
              <a:t>SOURCE IMAGES</a:t>
            </a:r>
          </a:p>
        </p:txBody>
      </p:sp>
      <p:sp>
        <p:nvSpPr>
          <p:cNvPr id="24" name="Rectangle 8">
            <a:extLst>
              <a:ext uri="{FF2B5EF4-FFF2-40B4-BE49-F238E27FC236}">
                <a16:creationId xmlns:a16="http://schemas.microsoft.com/office/drawing/2014/main" id="{95F7A14D-9BE4-44DE-B304-15B1F3C38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87324" y="4377267"/>
            <a:ext cx="801628"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215788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0AF293D0-F4D0-4EF1-B74F-6661EE8D05C6}"/>
              </a:ext>
            </a:extLst>
          </p:cNvPr>
          <p:cNvSpPr txBox="1">
            <a:spLocks/>
          </p:cNvSpPr>
          <p:nvPr/>
        </p:nvSpPr>
        <p:spPr>
          <a:xfrm>
            <a:off x="546351" y="433545"/>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a:solidFill>
                  <a:srgbClr val="FFFFFF"/>
                </a:solidFill>
              </a:rPr>
              <a:t>OUTPUTS</a:t>
            </a:r>
            <a:endParaRPr lang="en-US" sz="5400" dirty="0">
              <a:solidFill>
                <a:srgbClr val="FFFFFF"/>
              </a:solidFill>
            </a:endParaRPr>
          </a:p>
        </p:txBody>
      </p:sp>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1">
            <a:hlinkClick r:id="" action="ppaction://media"/>
            <a:extLst>
              <a:ext uri="{FF2B5EF4-FFF2-40B4-BE49-F238E27FC236}">
                <a16:creationId xmlns:a16="http://schemas.microsoft.com/office/drawing/2014/main" id="{4268DF78-7C42-426C-99FA-A72C1D243B9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0707" y="2426818"/>
            <a:ext cx="3997637" cy="3997637"/>
          </a:xfrm>
          <a:prstGeom prst="rect">
            <a:avLst/>
          </a:prstGeom>
        </p:spPr>
      </p:pic>
      <p:cxnSp>
        <p:nvCxnSpPr>
          <p:cNvPr id="31" name="Straight Connector 3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2" name="output" descr="A person with long hair&#10;&#10;Description automatically generated with medium confidence">
            <a:hlinkClick r:id="" action="ppaction://media"/>
            <a:extLst>
              <a:ext uri="{FF2B5EF4-FFF2-40B4-BE49-F238E27FC236}">
                <a16:creationId xmlns:a16="http://schemas.microsoft.com/office/drawing/2014/main" id="{6CE3F580-5781-403A-8F3B-79534B43F53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174213" y="2426818"/>
            <a:ext cx="3997637" cy="3997637"/>
          </a:xfrm>
          <a:prstGeom prst="rect">
            <a:avLst/>
          </a:prstGeom>
        </p:spPr>
      </p:pic>
    </p:spTree>
    <p:extLst>
      <p:ext uri="{BB962C8B-B14F-4D97-AF65-F5344CB8AC3E}">
        <p14:creationId xmlns:p14="http://schemas.microsoft.com/office/powerpoint/2010/main" val="827213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seq concurrent="1" nextAc="seek">
              <p:cTn id="17" restart="whenNotActive" fill="hold" evtFilter="cancelBubble" nodeType="interactiveSeq">
                <p:stCondLst>
                  <p:cond evt="onClick" delay="0">
                    <p:tgtEl>
                      <p:spTgt spid="4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2"/>
                                        </p:tgtEl>
                                      </p:cBhvr>
                                    </p:cmd>
                                  </p:childTnLst>
                                </p:cTn>
                              </p:par>
                            </p:childTnLst>
                          </p:cTn>
                        </p:par>
                      </p:childTnLst>
                    </p:cTn>
                  </p:par>
                </p:childTnLst>
              </p:cTn>
              <p:nextCondLst>
                <p:cond evt="onClick" delay="0">
                  <p:tgtEl>
                    <p:spTgt spid="42"/>
                  </p:tgtEl>
                </p:cond>
              </p:nextCondLst>
            </p:seq>
            <p:video>
              <p:cMediaNode vol="80000">
                <p:cTn id="22" repeatCount="indefinite" fill="hold" display="0">
                  <p:stCondLst>
                    <p:cond delay="indefinite"/>
                  </p:stCondLst>
                </p:cTn>
                <p:tgtEl>
                  <p:spTgt spid="4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1">
            <a:hlinkClick r:id="" action="ppaction://media"/>
            <a:extLst>
              <a:ext uri="{FF2B5EF4-FFF2-40B4-BE49-F238E27FC236}">
                <a16:creationId xmlns:a16="http://schemas.microsoft.com/office/drawing/2014/main" id="{4AB4C3CC-F617-42D2-8822-FBAC3F39E04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7376" y="1308853"/>
            <a:ext cx="3343202" cy="3343202"/>
          </a:xfrm>
          <a:prstGeom prst="rect">
            <a:avLst/>
          </a:prstGeom>
        </p:spPr>
      </p:pic>
      <p:sp>
        <p:nvSpPr>
          <p:cNvPr id="16" name="Freeform: Shape 1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output (1)">
            <a:hlinkClick r:id="" action="ppaction://media"/>
            <a:extLst>
              <a:ext uri="{FF2B5EF4-FFF2-40B4-BE49-F238E27FC236}">
                <a16:creationId xmlns:a16="http://schemas.microsoft.com/office/drawing/2014/main" id="{8A682803-FF73-430F-8D8D-349A87DD168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72053" y="1715030"/>
            <a:ext cx="3967112" cy="3967112"/>
          </a:xfrm>
          <a:prstGeom prst="rect">
            <a:avLst/>
          </a:prstGeom>
        </p:spPr>
      </p:pic>
    </p:spTree>
    <p:extLst>
      <p:ext uri="{BB962C8B-B14F-4D97-AF65-F5344CB8AC3E}">
        <p14:creationId xmlns:p14="http://schemas.microsoft.com/office/powerpoint/2010/main" val="171154790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2">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4E08790-857A-4A7A-A0F6-A22F5567C1E2}"/>
              </a:ext>
            </a:extLst>
          </p:cNvPr>
          <p:cNvSpPr>
            <a:spLocks noGrp="1"/>
          </p:cNvSpPr>
          <p:nvPr>
            <p:ph type="title"/>
          </p:nvPr>
        </p:nvSpPr>
        <p:spPr>
          <a:xfrm>
            <a:off x="756744" y="349858"/>
            <a:ext cx="4761461" cy="1351722"/>
          </a:xfrm>
        </p:spPr>
        <p:txBody>
          <a:bodyPr anchor="ctr">
            <a:normAutofit/>
          </a:bodyPr>
          <a:lstStyle/>
          <a:p>
            <a:r>
              <a:rPr lang="en-US">
                <a:solidFill>
                  <a:schemeClr val="bg1"/>
                </a:solidFill>
              </a:rPr>
              <a:t>COLAB LINK FOR CODE</a:t>
            </a:r>
            <a:endParaRPr lang="en-IN">
              <a:solidFill>
                <a:schemeClr val="bg1"/>
              </a:solidFill>
            </a:endParaRPr>
          </a:p>
        </p:txBody>
      </p:sp>
      <p:sp>
        <p:nvSpPr>
          <p:cNvPr id="3" name="Content Placeholder 2">
            <a:extLst>
              <a:ext uri="{FF2B5EF4-FFF2-40B4-BE49-F238E27FC236}">
                <a16:creationId xmlns:a16="http://schemas.microsoft.com/office/drawing/2014/main" id="{89653E88-B447-469F-A875-BFB09B5E7D49}"/>
              </a:ext>
            </a:extLst>
          </p:cNvPr>
          <p:cNvSpPr>
            <a:spLocks noGrp="1"/>
          </p:cNvSpPr>
          <p:nvPr>
            <p:ph idx="1"/>
          </p:nvPr>
        </p:nvSpPr>
        <p:spPr>
          <a:xfrm>
            <a:off x="756746" y="2863018"/>
            <a:ext cx="4666592" cy="3304451"/>
          </a:xfrm>
        </p:spPr>
        <p:txBody>
          <a:bodyPr>
            <a:normAutofit/>
          </a:bodyPr>
          <a:lstStyle/>
          <a:p>
            <a:r>
              <a:rPr lang="en-IN" sz="2400" dirty="0">
                <a:solidFill>
                  <a:schemeClr val="bg1"/>
                </a:solidFill>
                <a:hlinkClick r:id="rId2"/>
              </a:rPr>
              <a:t>https://colab.research.google.com/github/AliaksandrSiarohin/first-order-model/blob/master/demo.ipynb#scrollTo=Oxi6-riLOgnm</a:t>
            </a:r>
            <a:endParaRPr lang="en-IN" sz="2400" dirty="0">
              <a:solidFill>
                <a:schemeClr val="bg1"/>
              </a:solidFill>
            </a:endParaRPr>
          </a:p>
          <a:p>
            <a:endParaRPr lang="en-IN" sz="2400" dirty="0">
              <a:solidFill>
                <a:schemeClr val="bg1"/>
              </a:solidFill>
            </a:endParaRPr>
          </a:p>
        </p:txBody>
      </p:sp>
      <p:pic>
        <p:nvPicPr>
          <p:cNvPr id="16" name="Graphic 6" descr="Footer">
            <a:extLst>
              <a:ext uri="{FF2B5EF4-FFF2-40B4-BE49-F238E27FC236}">
                <a16:creationId xmlns:a16="http://schemas.microsoft.com/office/drawing/2014/main" id="{B4911B6D-455E-8523-12CF-8A24BAD53B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6576" y="1261638"/>
            <a:ext cx="3858600" cy="3858600"/>
          </a:xfrm>
          <a:prstGeom prst="rect">
            <a:avLst/>
          </a:prstGeom>
        </p:spPr>
      </p:pic>
    </p:spTree>
    <p:extLst>
      <p:ext uri="{BB962C8B-B14F-4D97-AF65-F5344CB8AC3E}">
        <p14:creationId xmlns:p14="http://schemas.microsoft.com/office/powerpoint/2010/main" val="193135177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6"/>
            <a:ext cx="7201941" cy="2241951"/>
          </a:xfrm>
          <a:prstGeom prst="rect">
            <a:avLst/>
          </a:prstGeom>
          <a:solidFill>
            <a:srgbClr val="35386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EABA5B2-8C30-4445-A0F6-9B76A7F4A03D}"/>
              </a:ext>
            </a:extLst>
          </p:cNvPr>
          <p:cNvSpPr>
            <a:spLocks noGrp="1"/>
          </p:cNvSpPr>
          <p:nvPr>
            <p:ph type="title"/>
          </p:nvPr>
        </p:nvSpPr>
        <p:spPr>
          <a:xfrm>
            <a:off x="777240" y="731519"/>
            <a:ext cx="6586812" cy="1682496"/>
          </a:xfrm>
        </p:spPr>
        <p:txBody>
          <a:bodyPr>
            <a:normAutofit/>
          </a:bodyPr>
          <a:lstStyle/>
          <a:p>
            <a:r>
              <a:rPr lang="en-US">
                <a:solidFill>
                  <a:srgbClr val="FFFFFF"/>
                </a:solidFill>
              </a:rPr>
              <a:t>COLAB LINK FOR CODE</a:t>
            </a:r>
            <a:endParaRPr lang="en-IN">
              <a:solidFill>
                <a:srgbClr val="FFFF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489F9DBA-CBDA-4675-AA2E-277256927E7C}"/>
              </a:ext>
            </a:extLst>
          </p:cNvPr>
          <p:cNvPicPr>
            <a:picLocks noChangeAspect="1"/>
          </p:cNvPicPr>
          <p:nvPr/>
        </p:nvPicPr>
        <p:blipFill rotWithShape="1">
          <a:blip r:embed="rId2"/>
          <a:srcRect l="7878" r="10155" b="2"/>
          <a:stretch/>
        </p:blipFill>
        <p:spPr>
          <a:xfrm>
            <a:off x="466343" y="2862599"/>
            <a:ext cx="5153415" cy="3536477"/>
          </a:xfrm>
          <a:prstGeom prst="rect">
            <a:avLst/>
          </a:prstGeom>
        </p:spPr>
      </p:pic>
      <p:sp>
        <p:nvSpPr>
          <p:cNvPr id="69" name="Rectangle 6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8243" y="2862599"/>
            <a:ext cx="1880041" cy="1693147"/>
          </a:xfrm>
          <a:prstGeom prst="rect">
            <a:avLst/>
          </a:prstGeom>
          <a:solidFill>
            <a:srgbClr val="20CCFB">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098" y="4731653"/>
            <a:ext cx="1879186" cy="1667425"/>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3" name="Rectangle 7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1"/>
            <a:ext cx="3887324"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A65871-D892-41D3-ADB4-EA65D0F90FBA}"/>
              </a:ext>
            </a:extLst>
          </p:cNvPr>
          <p:cNvSpPr>
            <a:spLocks noGrp="1"/>
          </p:cNvSpPr>
          <p:nvPr>
            <p:ph idx="1"/>
          </p:nvPr>
        </p:nvSpPr>
        <p:spPr>
          <a:xfrm>
            <a:off x="8100269" y="795548"/>
            <a:ext cx="3317031" cy="5275603"/>
          </a:xfrm>
        </p:spPr>
        <p:txBody>
          <a:bodyPr anchor="ctr">
            <a:normAutofit/>
          </a:bodyPr>
          <a:lstStyle/>
          <a:p>
            <a:r>
              <a:rPr lang="en-IN" sz="2000">
                <a:hlinkClick r:id="rId3"/>
              </a:rPr>
              <a:t>https://colab.research.google.com/github/AliaksandrSiarohin/first-order-model/blob/master/demo.ipynb#scrollTo=Oxi6-riLOgnm</a:t>
            </a:r>
            <a:endParaRPr lang="en-IN" sz="2000"/>
          </a:p>
          <a:p>
            <a:endParaRPr lang="en-IN" sz="2000"/>
          </a:p>
        </p:txBody>
      </p:sp>
    </p:spTree>
    <p:extLst>
      <p:ext uri="{BB962C8B-B14F-4D97-AF65-F5344CB8AC3E}">
        <p14:creationId xmlns:p14="http://schemas.microsoft.com/office/powerpoint/2010/main" val="51547556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with red strings">
            <a:extLst>
              <a:ext uri="{FF2B5EF4-FFF2-40B4-BE49-F238E27FC236}">
                <a16:creationId xmlns:a16="http://schemas.microsoft.com/office/drawing/2014/main" id="{176ABA1E-D7B8-48E3-23E6-3A032CE3BF71}"/>
              </a:ext>
            </a:extLst>
          </p:cNvPr>
          <p:cNvPicPr>
            <a:picLocks noChangeAspect="1"/>
          </p:cNvPicPr>
          <p:nvPr/>
        </p:nvPicPr>
        <p:blipFill rotWithShape="1">
          <a:blip r:embed="rId2"/>
          <a:srcRect l="4920" r="963" b="-1"/>
          <a:stretch/>
        </p:blipFill>
        <p:spPr>
          <a:xfrm>
            <a:off x="2522356" y="10"/>
            <a:ext cx="9669642" cy="6857990"/>
          </a:xfrm>
          <a:prstGeom prst="rect">
            <a:avLst/>
          </a:prstGeom>
        </p:spPr>
      </p:pic>
      <p:sp>
        <p:nvSpPr>
          <p:cNvPr id="31" name="Rectangle 2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53EFC4-C629-4C58-805A-9315965BD244}"/>
              </a:ext>
            </a:extLst>
          </p:cNvPr>
          <p:cNvSpPr>
            <a:spLocks noGrp="1"/>
          </p:cNvSpPr>
          <p:nvPr>
            <p:ph type="title"/>
          </p:nvPr>
        </p:nvSpPr>
        <p:spPr>
          <a:xfrm>
            <a:off x="838200" y="365125"/>
            <a:ext cx="3822189" cy="1899912"/>
          </a:xfrm>
        </p:spPr>
        <p:txBody>
          <a:bodyPr>
            <a:normAutofit/>
          </a:bodyPr>
          <a:lstStyle/>
          <a:p>
            <a:r>
              <a:rPr lang="en-US" sz="4000" b="0" i="0">
                <a:effectLst/>
                <a:latin typeface="Roboto" panose="02000000000000000000" pitchFamily="2" charset="0"/>
              </a:rPr>
              <a:t>Creating a Deepfake</a:t>
            </a:r>
            <a:endParaRPr lang="en-IN" sz="4000" dirty="0"/>
          </a:p>
        </p:txBody>
      </p:sp>
      <p:sp>
        <p:nvSpPr>
          <p:cNvPr id="3" name="Content Placeholder 2">
            <a:extLst>
              <a:ext uri="{FF2B5EF4-FFF2-40B4-BE49-F238E27FC236}">
                <a16:creationId xmlns:a16="http://schemas.microsoft.com/office/drawing/2014/main" id="{D3215922-4C35-4890-9B30-A5AE6CD63929}"/>
              </a:ext>
            </a:extLst>
          </p:cNvPr>
          <p:cNvSpPr>
            <a:spLocks noGrp="1"/>
          </p:cNvSpPr>
          <p:nvPr>
            <p:ph idx="1"/>
          </p:nvPr>
        </p:nvSpPr>
        <p:spPr>
          <a:xfrm>
            <a:off x="838200" y="2434201"/>
            <a:ext cx="3822189" cy="3742762"/>
          </a:xfrm>
        </p:spPr>
        <p:txBody>
          <a:bodyPr>
            <a:normAutofit/>
          </a:bodyPr>
          <a:lstStyle/>
          <a:p>
            <a:r>
              <a:rPr lang="en-US" sz="2000" b="0" i="0">
                <a:effectLst/>
                <a:latin typeface="Roboto" panose="02000000000000000000" pitchFamily="2" charset="0"/>
              </a:rPr>
              <a:t>The deepfake creation process requires three steps: extraction, training and creation. This section will explain, at a top-level, what each of these stages mean and what they do in relation to the entire process.</a:t>
            </a:r>
          </a:p>
          <a:p>
            <a:endParaRPr lang="en-IN" sz="2000"/>
          </a:p>
        </p:txBody>
      </p:sp>
    </p:spTree>
    <p:extLst>
      <p:ext uri="{BB962C8B-B14F-4D97-AF65-F5344CB8AC3E}">
        <p14:creationId xmlns:p14="http://schemas.microsoft.com/office/powerpoint/2010/main" val="310790100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37">
            <a:extLst>
              <a:ext uri="{FF2B5EF4-FFF2-40B4-BE49-F238E27FC236}">
                <a16:creationId xmlns:a16="http://schemas.microsoft.com/office/drawing/2014/main" id="{C6B298B9-AA3F-4E48-9ADE-DD1A49F40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Freeform: Shape 1039">
            <a:extLst>
              <a:ext uri="{FF2B5EF4-FFF2-40B4-BE49-F238E27FC236}">
                <a16:creationId xmlns:a16="http://schemas.microsoft.com/office/drawing/2014/main" id="{78A6362C-DAA2-46F0-8F9D-238EA1E6F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998728 w 12192000"/>
              <a:gd name="connsiteY0" fmla="*/ 3612739 h 6858000"/>
              <a:gd name="connsiteX1" fmla="*/ 2014976 w 12192000"/>
              <a:gd name="connsiteY1" fmla="*/ 3645485 h 6858000"/>
              <a:gd name="connsiteX2" fmla="*/ 1987764 w 12192000"/>
              <a:gd name="connsiteY2" fmla="*/ 3715075 h 6858000"/>
              <a:gd name="connsiteX3" fmla="*/ 1970583 w 12192000"/>
              <a:gd name="connsiteY3" fmla="*/ 3648007 h 6858000"/>
              <a:gd name="connsiteX4" fmla="*/ 1968718 w 12192000"/>
              <a:gd name="connsiteY4" fmla="*/ 3632235 h 6858000"/>
              <a:gd name="connsiteX5" fmla="*/ 1979288 w 12192000"/>
              <a:gd name="connsiteY5" fmla="*/ 3624964 h 6858000"/>
              <a:gd name="connsiteX6" fmla="*/ 1998728 w 12192000"/>
              <a:gd name="connsiteY6" fmla="*/ 3612739 h 6858000"/>
              <a:gd name="connsiteX7" fmla="*/ 1955875 w 12192000"/>
              <a:gd name="connsiteY7" fmla="*/ 3516632 h 6858000"/>
              <a:gd name="connsiteX8" fmla="*/ 1956461 w 12192000"/>
              <a:gd name="connsiteY8" fmla="*/ 3521046 h 6858000"/>
              <a:gd name="connsiteX9" fmla="*/ 1965292 w 12192000"/>
              <a:gd name="connsiteY9" fmla="*/ 3603273 h 6858000"/>
              <a:gd name="connsiteX10" fmla="*/ 1968718 w 12192000"/>
              <a:gd name="connsiteY10" fmla="*/ 3632235 h 6858000"/>
              <a:gd name="connsiteX11" fmla="*/ 1963908 w 12192000"/>
              <a:gd name="connsiteY11" fmla="*/ 3635544 h 6858000"/>
              <a:gd name="connsiteX12" fmla="*/ 1955653 w 12192000"/>
              <a:gd name="connsiteY12" fmla="*/ 3635212 h 6858000"/>
              <a:gd name="connsiteX13" fmla="*/ 1954172 w 12192000"/>
              <a:gd name="connsiteY13" fmla="*/ 3607075 h 6858000"/>
              <a:gd name="connsiteX14" fmla="*/ 1951958 w 12192000"/>
              <a:gd name="connsiteY14" fmla="*/ 3553088 h 6858000"/>
              <a:gd name="connsiteX15" fmla="*/ 1951483 w 12192000"/>
              <a:gd name="connsiteY15" fmla="*/ 3534997 h 6858000"/>
              <a:gd name="connsiteX16" fmla="*/ 9184139 w 12192000"/>
              <a:gd name="connsiteY16" fmla="*/ 1751373 h 6858000"/>
              <a:gd name="connsiteX17" fmla="*/ 9188600 w 12192000"/>
              <a:gd name="connsiteY17" fmla="*/ 1756725 h 6858000"/>
              <a:gd name="connsiteX18" fmla="*/ 9161388 w 12192000"/>
              <a:gd name="connsiteY18" fmla="*/ 1779476 h 6858000"/>
              <a:gd name="connsiteX19" fmla="*/ 9129269 w 12192000"/>
              <a:gd name="connsiteY19" fmla="*/ 1788844 h 6858000"/>
              <a:gd name="connsiteX20" fmla="*/ 9184139 w 12192000"/>
              <a:gd name="connsiteY20" fmla="*/ 1751373 h 6858000"/>
              <a:gd name="connsiteX21" fmla="*/ 8855814 w 12192000"/>
              <a:gd name="connsiteY21" fmla="*/ 1125503 h 6858000"/>
              <a:gd name="connsiteX22" fmla="*/ 8531505 w 12192000"/>
              <a:gd name="connsiteY22" fmla="*/ 1356134 h 6858000"/>
              <a:gd name="connsiteX23" fmla="*/ 8526597 w 12192000"/>
              <a:gd name="connsiteY23" fmla="*/ 1350781 h 6858000"/>
              <a:gd name="connsiteX24" fmla="*/ 8855814 w 12192000"/>
              <a:gd name="connsiteY24" fmla="*/ 1125503 h 6858000"/>
              <a:gd name="connsiteX25" fmla="*/ 3255597 w 12192000"/>
              <a:gd name="connsiteY25" fmla="*/ 1016302 h 6858000"/>
              <a:gd name="connsiteX26" fmla="*/ 3252884 w 12192000"/>
              <a:gd name="connsiteY26" fmla="*/ 1018887 h 6858000"/>
              <a:gd name="connsiteX27" fmla="*/ 3250417 w 12192000"/>
              <a:gd name="connsiteY27" fmla="*/ 1017988 h 6858000"/>
              <a:gd name="connsiteX28" fmla="*/ 9562593 w 12192000"/>
              <a:gd name="connsiteY28" fmla="*/ 181849 h 6858000"/>
              <a:gd name="connsiteX29" fmla="*/ 9550382 w 12192000"/>
              <a:gd name="connsiteY29" fmla="*/ 186031 h 6858000"/>
              <a:gd name="connsiteX30" fmla="*/ 9486143 w 12192000"/>
              <a:gd name="connsiteY30" fmla="*/ 255175 h 6858000"/>
              <a:gd name="connsiteX31" fmla="*/ 9454471 w 12192000"/>
              <a:gd name="connsiteY31" fmla="*/ 262313 h 6858000"/>
              <a:gd name="connsiteX32" fmla="*/ 9405847 w 12192000"/>
              <a:gd name="connsiteY32" fmla="*/ 265436 h 6858000"/>
              <a:gd name="connsiteX33" fmla="*/ 9374174 w 12192000"/>
              <a:gd name="connsiteY33" fmla="*/ 312721 h 6858000"/>
              <a:gd name="connsiteX34" fmla="*/ 9235886 w 12192000"/>
              <a:gd name="connsiteY34" fmla="*/ 393018 h 6858000"/>
              <a:gd name="connsiteX35" fmla="*/ 9293432 w 12192000"/>
              <a:gd name="connsiteY35" fmla="*/ 372945 h 6858000"/>
              <a:gd name="connsiteX36" fmla="*/ 9306368 w 12192000"/>
              <a:gd name="connsiteY36" fmla="*/ 349747 h 6858000"/>
              <a:gd name="connsiteX37" fmla="*/ 9308153 w 12192000"/>
              <a:gd name="connsiteY37" fmla="*/ 316736 h 6858000"/>
              <a:gd name="connsiteX38" fmla="*/ 9376406 w 12192000"/>
              <a:gd name="connsiteY38" fmla="*/ 260083 h 6858000"/>
              <a:gd name="connsiteX39" fmla="*/ 9391126 w 12192000"/>
              <a:gd name="connsiteY39" fmla="*/ 251160 h 6858000"/>
              <a:gd name="connsiteX40" fmla="*/ 9399602 w 12192000"/>
              <a:gd name="connsiteY40" fmla="*/ 233317 h 6858000"/>
              <a:gd name="connsiteX41" fmla="*/ 9381312 w 12192000"/>
              <a:gd name="connsiteY41" fmla="*/ 220380 h 6858000"/>
              <a:gd name="connsiteX42" fmla="*/ 9358115 w 12192000"/>
              <a:gd name="connsiteY42" fmla="*/ 219934 h 6858000"/>
              <a:gd name="connsiteX43" fmla="*/ 9277818 w 12192000"/>
              <a:gd name="connsiteY43" fmla="*/ 261867 h 6858000"/>
              <a:gd name="connsiteX44" fmla="*/ 9050311 w 12192000"/>
              <a:gd name="connsiteY44" fmla="*/ 470639 h 6858000"/>
              <a:gd name="connsiteX45" fmla="*/ 8804067 w 12192000"/>
              <a:gd name="connsiteY45" fmla="*/ 657552 h 6858000"/>
              <a:gd name="connsiteX46" fmla="*/ 8216563 w 12192000"/>
              <a:gd name="connsiteY46" fmla="*/ 1067511 h 6858000"/>
              <a:gd name="connsiteX47" fmla="*/ 7204377 w 12192000"/>
              <a:gd name="connsiteY47" fmla="*/ 1356580 h 6858000"/>
              <a:gd name="connsiteX48" fmla="*/ 6221188 w 12192000"/>
              <a:gd name="connsiteY48" fmla="*/ 1405651 h 6858000"/>
              <a:gd name="connsiteX49" fmla="*/ 6081116 w 12192000"/>
              <a:gd name="connsiteY49" fmla="*/ 1413234 h 6858000"/>
              <a:gd name="connsiteX50" fmla="*/ 3680242 w 12192000"/>
              <a:gd name="connsiteY50" fmla="*/ 1085356 h 6858000"/>
              <a:gd name="connsiteX51" fmla="*/ 3335857 w 12192000"/>
              <a:gd name="connsiteY51" fmla="*/ 981416 h 6858000"/>
              <a:gd name="connsiteX52" fmla="*/ 3277977 w 12192000"/>
              <a:gd name="connsiteY52" fmla="*/ 1009017 h 6858000"/>
              <a:gd name="connsiteX53" fmla="*/ 3255597 w 12192000"/>
              <a:gd name="connsiteY53" fmla="*/ 1016302 h 6858000"/>
              <a:gd name="connsiteX54" fmla="*/ 3260022 w 12192000"/>
              <a:gd name="connsiteY54" fmla="*/ 1012084 h 6858000"/>
              <a:gd name="connsiteX55" fmla="*/ 3260468 w 12192000"/>
              <a:gd name="connsiteY55" fmla="*/ 1000598 h 6858000"/>
              <a:gd name="connsiteX56" fmla="*/ 3226565 w 12192000"/>
              <a:gd name="connsiteY56" fmla="*/ 956880 h 6858000"/>
              <a:gd name="connsiteX57" fmla="*/ 3162773 w 12192000"/>
              <a:gd name="connsiteY57" fmla="*/ 937252 h 6858000"/>
              <a:gd name="connsiteX58" fmla="*/ 3131101 w 12192000"/>
              <a:gd name="connsiteY58" fmla="*/ 953757 h 6858000"/>
              <a:gd name="connsiteX59" fmla="*/ 3089615 w 12192000"/>
              <a:gd name="connsiteY59" fmla="*/ 972493 h 6858000"/>
              <a:gd name="connsiteX60" fmla="*/ 2893779 w 12192000"/>
              <a:gd name="connsiteY60" fmla="*/ 842681 h 6858000"/>
              <a:gd name="connsiteX61" fmla="*/ 2759952 w 12192000"/>
              <a:gd name="connsiteY61" fmla="*/ 749000 h 6858000"/>
              <a:gd name="connsiteX62" fmla="*/ 2733632 w 12192000"/>
              <a:gd name="connsiteY62" fmla="*/ 739187 h 6858000"/>
              <a:gd name="connsiteX63" fmla="*/ 2723372 w 12192000"/>
              <a:gd name="connsiteY63" fmla="*/ 765506 h 6858000"/>
              <a:gd name="connsiteX64" fmla="*/ 2748353 w 12192000"/>
              <a:gd name="connsiteY64" fmla="*/ 806101 h 6858000"/>
              <a:gd name="connsiteX65" fmla="*/ 2710882 w 12192000"/>
              <a:gd name="connsiteY65" fmla="*/ 890859 h 6858000"/>
              <a:gd name="connsiteX66" fmla="*/ 2532890 w 12192000"/>
              <a:gd name="connsiteY66" fmla="*/ 894873 h 6858000"/>
              <a:gd name="connsiteX67" fmla="*/ 2513708 w 12192000"/>
              <a:gd name="connsiteY67" fmla="*/ 921639 h 6858000"/>
              <a:gd name="connsiteX68" fmla="*/ 2511032 w 12192000"/>
              <a:gd name="connsiteY68" fmla="*/ 1038515 h 6858000"/>
              <a:gd name="connsiteX69" fmla="*/ 2503448 w 12192000"/>
              <a:gd name="connsiteY69" fmla="*/ 1067511 h 6858000"/>
              <a:gd name="connsiteX70" fmla="*/ 2485157 w 12192000"/>
              <a:gd name="connsiteY70" fmla="*/ 1194648 h 6858000"/>
              <a:gd name="connsiteX71" fmla="*/ 2394602 w 12192000"/>
              <a:gd name="connsiteY71" fmla="*/ 1391375 h 6858000"/>
              <a:gd name="connsiteX72" fmla="*/ 2298245 w 12192000"/>
              <a:gd name="connsiteY72" fmla="*/ 1511374 h 6858000"/>
              <a:gd name="connsiteX73" fmla="*/ 2286201 w 12192000"/>
              <a:gd name="connsiteY73" fmla="*/ 1543493 h 6858000"/>
              <a:gd name="connsiteX74" fmla="*/ 2264789 w 12192000"/>
              <a:gd name="connsiteY74" fmla="*/ 1668400 h 6858000"/>
              <a:gd name="connsiteX75" fmla="*/ 2274156 w 12192000"/>
              <a:gd name="connsiteY75" fmla="*/ 1693827 h 6858000"/>
              <a:gd name="connsiteX76" fmla="*/ 2316535 w 12192000"/>
              <a:gd name="connsiteY76" fmla="*/ 1723714 h 6858000"/>
              <a:gd name="connsiteX77" fmla="*/ 2352223 w 12192000"/>
              <a:gd name="connsiteY77" fmla="*/ 1797320 h 6858000"/>
              <a:gd name="connsiteX78" fmla="*/ 2420922 w 12192000"/>
              <a:gd name="connsiteY78" fmla="*/ 1903044 h 6858000"/>
              <a:gd name="connsiteX79" fmla="*/ 2454378 w 12192000"/>
              <a:gd name="connsiteY79" fmla="*/ 1932933 h 6858000"/>
              <a:gd name="connsiteX80" fmla="*/ 2429397 w 12192000"/>
              <a:gd name="connsiteY80" fmla="*/ 1955683 h 6858000"/>
              <a:gd name="connsiteX81" fmla="*/ 2345531 w 12192000"/>
              <a:gd name="connsiteY81" fmla="*/ 2099325 h 6858000"/>
              <a:gd name="connsiteX82" fmla="*/ 2471776 w 12192000"/>
              <a:gd name="connsiteY82" fmla="*/ 2249659 h 6858000"/>
              <a:gd name="connsiteX83" fmla="*/ 2536904 w 12192000"/>
              <a:gd name="connsiteY83" fmla="*/ 2293822 h 6858000"/>
              <a:gd name="connsiteX84" fmla="*/ 2411552 w 12192000"/>
              <a:gd name="connsiteY84" fmla="*/ 2308990 h 6858000"/>
              <a:gd name="connsiteX85" fmla="*/ 2367836 w 12192000"/>
              <a:gd name="connsiteY85" fmla="*/ 2371888 h 6858000"/>
              <a:gd name="connsiteX86" fmla="*/ 2348654 w 12192000"/>
              <a:gd name="connsiteY86" fmla="*/ 2403561 h 6858000"/>
              <a:gd name="connsiteX87" fmla="*/ 2230439 w 12192000"/>
              <a:gd name="connsiteY87" fmla="*/ 2599842 h 6858000"/>
              <a:gd name="connsiteX88" fmla="*/ 2250067 w 12192000"/>
              <a:gd name="connsiteY88" fmla="*/ 2654712 h 6858000"/>
              <a:gd name="connsiteX89" fmla="*/ 2447240 w 12192000"/>
              <a:gd name="connsiteY89" fmla="*/ 2920137 h 6858000"/>
              <a:gd name="connsiteX90" fmla="*/ 2237577 w 12192000"/>
              <a:gd name="connsiteY90" fmla="*/ 2994189 h 6858000"/>
              <a:gd name="connsiteX91" fmla="*/ 2225086 w 12192000"/>
              <a:gd name="connsiteY91" fmla="*/ 3119541 h 6858000"/>
              <a:gd name="connsiteX92" fmla="*/ 2118023 w 12192000"/>
              <a:gd name="connsiteY92" fmla="*/ 3260060 h 6858000"/>
              <a:gd name="connsiteX93" fmla="*/ 1964679 w 12192000"/>
              <a:gd name="connsiteY93" fmla="*/ 3479817 h 6858000"/>
              <a:gd name="connsiteX94" fmla="*/ 1955875 w 12192000"/>
              <a:gd name="connsiteY94" fmla="*/ 3516632 h 6858000"/>
              <a:gd name="connsiteX95" fmla="*/ 1953287 w 12192000"/>
              <a:gd name="connsiteY95" fmla="*/ 3497155 h 6858000"/>
              <a:gd name="connsiteX96" fmla="*/ 1951185 w 12192000"/>
              <a:gd name="connsiteY96" fmla="*/ 3493814 h 6858000"/>
              <a:gd name="connsiteX97" fmla="*/ 1950905 w 12192000"/>
              <a:gd name="connsiteY97" fmla="*/ 3512985 h 6858000"/>
              <a:gd name="connsiteX98" fmla="*/ 1951483 w 12192000"/>
              <a:gd name="connsiteY98" fmla="*/ 3534997 h 6858000"/>
              <a:gd name="connsiteX99" fmla="*/ 1947593 w 12192000"/>
              <a:gd name="connsiteY99" fmla="*/ 3551262 h 6858000"/>
              <a:gd name="connsiteX100" fmla="*/ 1952901 w 12192000"/>
              <a:gd name="connsiteY100" fmla="*/ 3635101 h 6858000"/>
              <a:gd name="connsiteX101" fmla="*/ 1955653 w 12192000"/>
              <a:gd name="connsiteY101" fmla="*/ 3635212 h 6858000"/>
              <a:gd name="connsiteX102" fmla="*/ 1957374 w 12192000"/>
              <a:gd name="connsiteY102" fmla="*/ 3667901 h 6858000"/>
              <a:gd name="connsiteX103" fmla="*/ 1976612 w 12192000"/>
              <a:gd name="connsiteY103" fmla="*/ 3838643 h 6858000"/>
              <a:gd name="connsiteX104" fmla="*/ 2155495 w 12192000"/>
              <a:gd name="connsiteY104" fmla="*/ 4074180 h 6858000"/>
              <a:gd name="connsiteX105" fmla="*/ 2302706 w 12192000"/>
              <a:gd name="connsiteY105" fmla="*/ 4167860 h 6858000"/>
              <a:gd name="connsiteX106" fmla="*/ 2638168 w 12192000"/>
              <a:gd name="connsiteY106" fmla="*/ 4593433 h 6858000"/>
              <a:gd name="connsiteX107" fmla="*/ 2743893 w 12192000"/>
              <a:gd name="connsiteY107" fmla="*/ 4731276 h 6858000"/>
              <a:gd name="connsiteX108" fmla="*/ 2665826 w 12192000"/>
              <a:gd name="connsiteY108" fmla="*/ 4780346 h 6858000"/>
              <a:gd name="connsiteX109" fmla="*/ 2815268 w 12192000"/>
              <a:gd name="connsiteY109" fmla="*/ 4924880 h 6858000"/>
              <a:gd name="connsiteX110" fmla="*/ 2991474 w 12192000"/>
              <a:gd name="connsiteY110" fmla="*/ 5085474 h 6858000"/>
              <a:gd name="connsiteX111" fmla="*/ 6494644 w 12192000"/>
              <a:gd name="connsiteY111" fmla="*/ 6212306 h 6858000"/>
              <a:gd name="connsiteX112" fmla="*/ 8314257 w 12192000"/>
              <a:gd name="connsiteY112" fmla="*/ 5863906 h 6858000"/>
              <a:gd name="connsiteX113" fmla="*/ 8832618 w 12192000"/>
              <a:gd name="connsiteY113" fmla="*/ 5651566 h 6858000"/>
              <a:gd name="connsiteX114" fmla="*/ 9009270 w 12192000"/>
              <a:gd name="connsiteY114" fmla="*/ 5457516 h 6858000"/>
              <a:gd name="connsiteX115" fmla="*/ 9071277 w 12192000"/>
              <a:gd name="connsiteY115" fmla="*/ 5403093 h 6858000"/>
              <a:gd name="connsiteX116" fmla="*/ 9225625 w 12192000"/>
              <a:gd name="connsiteY116" fmla="*/ 5332164 h 6858000"/>
              <a:gd name="connsiteX117" fmla="*/ 9495066 w 12192000"/>
              <a:gd name="connsiteY117" fmla="*/ 5178707 h 6858000"/>
              <a:gd name="connsiteX118" fmla="*/ 9396033 w 12192000"/>
              <a:gd name="connsiteY118" fmla="*/ 5143912 h 6858000"/>
              <a:gd name="connsiteX119" fmla="*/ 9111425 w 12192000"/>
              <a:gd name="connsiteY119" fmla="*/ 5236700 h 6858000"/>
              <a:gd name="connsiteX120" fmla="*/ 8904438 w 12192000"/>
              <a:gd name="connsiteY120" fmla="*/ 5261234 h 6858000"/>
              <a:gd name="connsiteX121" fmla="*/ 9196183 w 12192000"/>
              <a:gd name="connsiteY121" fmla="*/ 5098857 h 6858000"/>
              <a:gd name="connsiteX122" fmla="*/ 9478560 w 12192000"/>
              <a:gd name="connsiteY122" fmla="*/ 4887855 h 6858000"/>
              <a:gd name="connsiteX123" fmla="*/ 9260867 w 12192000"/>
              <a:gd name="connsiteY123" fmla="*/ 4928449 h 6858000"/>
              <a:gd name="connsiteX124" fmla="*/ 9251499 w 12192000"/>
              <a:gd name="connsiteY124" fmla="*/ 4899899 h 6858000"/>
              <a:gd name="connsiteX125" fmla="*/ 9440197 w 12192000"/>
              <a:gd name="connsiteY125" fmla="*/ 4648749 h 6858000"/>
              <a:gd name="connsiteX126" fmla="*/ 9533430 w 12192000"/>
              <a:gd name="connsiteY126" fmla="*/ 4547485 h 6858000"/>
              <a:gd name="connsiteX127" fmla="*/ 9953203 w 12192000"/>
              <a:gd name="connsiteY127" fmla="*/ 4242804 h 6858000"/>
              <a:gd name="connsiteX128" fmla="*/ 9555288 w 12192000"/>
              <a:gd name="connsiteY128" fmla="*/ 4378862 h 6858000"/>
              <a:gd name="connsiteX129" fmla="*/ 9966586 w 12192000"/>
              <a:gd name="connsiteY129" fmla="*/ 4082655 h 6858000"/>
              <a:gd name="connsiteX130" fmla="*/ 10165990 w 12192000"/>
              <a:gd name="connsiteY130" fmla="*/ 3973363 h 6858000"/>
              <a:gd name="connsiteX131" fmla="*/ 10216399 w 12192000"/>
              <a:gd name="connsiteY131" fmla="*/ 3908679 h 6858000"/>
              <a:gd name="connsiteX132" fmla="*/ 10127626 w 12192000"/>
              <a:gd name="connsiteY132" fmla="*/ 3894850 h 6858000"/>
              <a:gd name="connsiteX133" fmla="*/ 9855955 w 12192000"/>
              <a:gd name="connsiteY133" fmla="*/ 3919832 h 6858000"/>
              <a:gd name="connsiteX134" fmla="*/ 10191863 w 12192000"/>
              <a:gd name="connsiteY134" fmla="*/ 3720428 h 6858000"/>
              <a:gd name="connsiteX135" fmla="*/ 9940267 w 12192000"/>
              <a:gd name="connsiteY135" fmla="*/ 3751209 h 6858000"/>
              <a:gd name="connsiteX136" fmla="*/ 9867999 w 12192000"/>
              <a:gd name="connsiteY136" fmla="*/ 3672696 h 6858000"/>
              <a:gd name="connsiteX137" fmla="*/ 9751124 w 12192000"/>
              <a:gd name="connsiteY137" fmla="*/ 3546005 h 6858000"/>
              <a:gd name="connsiteX138" fmla="*/ 9670381 w 12192000"/>
              <a:gd name="connsiteY138" fmla="*/ 3475523 h 6858000"/>
              <a:gd name="connsiteX139" fmla="*/ 9636477 w 12192000"/>
              <a:gd name="connsiteY139" fmla="*/ 3253369 h 6858000"/>
              <a:gd name="connsiteX140" fmla="*/ 9706514 w 12192000"/>
              <a:gd name="connsiteY140" fmla="*/ 3010694 h 6858000"/>
              <a:gd name="connsiteX141" fmla="*/ 9895211 w 12192000"/>
              <a:gd name="connsiteY141" fmla="*/ 2888019 h 6858000"/>
              <a:gd name="connsiteX142" fmla="*/ 9840788 w 12192000"/>
              <a:gd name="connsiteY142" fmla="*/ 2750175 h 6858000"/>
              <a:gd name="connsiteX143" fmla="*/ 9439750 w 12192000"/>
              <a:gd name="connsiteY143" fmla="*/ 2834041 h 6858000"/>
              <a:gd name="connsiteX144" fmla="*/ 10040191 w 12192000"/>
              <a:gd name="connsiteY144" fmla="*/ 2389286 h 6858000"/>
              <a:gd name="connsiteX145" fmla="*/ 9939374 w 12192000"/>
              <a:gd name="connsiteY145" fmla="*/ 2373227 h 6858000"/>
              <a:gd name="connsiteX146" fmla="*/ 9943389 w 12192000"/>
              <a:gd name="connsiteY146" fmla="*/ 2347353 h 6858000"/>
              <a:gd name="connsiteX147" fmla="*/ 9937144 w 12192000"/>
              <a:gd name="connsiteY147" fmla="*/ 2189436 h 6858000"/>
              <a:gd name="connsiteX148" fmla="*/ 9920638 w 12192000"/>
              <a:gd name="connsiteY148" fmla="*/ 2116723 h 6858000"/>
              <a:gd name="connsiteX149" fmla="*/ 9947404 w 12192000"/>
              <a:gd name="connsiteY149" fmla="*/ 2033304 h 6858000"/>
              <a:gd name="connsiteX150" fmla="*/ 9497296 w 12192000"/>
              <a:gd name="connsiteY150" fmla="*/ 2182299 h 6858000"/>
              <a:gd name="connsiteX151" fmla="*/ 9144883 w 12192000"/>
              <a:gd name="connsiteY151" fmla="*/ 2211295 h 6858000"/>
              <a:gd name="connsiteX152" fmla="*/ 9155589 w 12192000"/>
              <a:gd name="connsiteY152" fmla="*/ 2201927 h 6858000"/>
              <a:gd name="connsiteX153" fmla="*/ 9322428 w 12192000"/>
              <a:gd name="connsiteY153" fmla="*/ 1998954 h 6858000"/>
              <a:gd name="connsiteX154" fmla="*/ 9329119 w 12192000"/>
              <a:gd name="connsiteY154" fmla="*/ 1994047 h 6858000"/>
              <a:gd name="connsiteX155" fmla="*/ 9360345 w 12192000"/>
              <a:gd name="connsiteY155" fmla="*/ 1961483 h 6858000"/>
              <a:gd name="connsiteX156" fmla="*/ 9392465 w 12192000"/>
              <a:gd name="connsiteY156" fmla="*/ 1928918 h 6858000"/>
              <a:gd name="connsiteX157" fmla="*/ 9397371 w 12192000"/>
              <a:gd name="connsiteY157" fmla="*/ 1928025 h 6858000"/>
              <a:gd name="connsiteX158" fmla="*/ 9441534 w 12192000"/>
              <a:gd name="connsiteY158" fmla="*/ 1864680 h 6858000"/>
              <a:gd name="connsiteX159" fmla="*/ 9453133 w 12192000"/>
              <a:gd name="connsiteY159" fmla="*/ 1821855 h 6858000"/>
              <a:gd name="connsiteX160" fmla="*/ 9500865 w 12192000"/>
              <a:gd name="connsiteY160" fmla="*/ 1774123 h 6858000"/>
              <a:gd name="connsiteX161" fmla="*/ 9549935 w 12192000"/>
              <a:gd name="connsiteY161" fmla="*/ 1729961 h 6858000"/>
              <a:gd name="connsiteX162" fmla="*/ 9670381 w 12192000"/>
              <a:gd name="connsiteY162" fmla="*/ 1692042 h 6858000"/>
              <a:gd name="connsiteX163" fmla="*/ 9750231 w 12192000"/>
              <a:gd name="connsiteY163" fmla="*/ 1622006 h 6858000"/>
              <a:gd name="connsiteX164" fmla="*/ 9652537 w 12192000"/>
              <a:gd name="connsiteY164" fmla="*/ 1642080 h 6858000"/>
              <a:gd name="connsiteX165" fmla="*/ 9740417 w 12192000"/>
              <a:gd name="connsiteY165" fmla="*/ 1563121 h 6858000"/>
              <a:gd name="connsiteX166" fmla="*/ 9789041 w 12192000"/>
              <a:gd name="connsiteY166" fmla="*/ 1483271 h 6858000"/>
              <a:gd name="connsiteX167" fmla="*/ 9783687 w 12192000"/>
              <a:gd name="connsiteY167" fmla="*/ 1460966 h 6858000"/>
              <a:gd name="connsiteX168" fmla="*/ 9760491 w 12192000"/>
              <a:gd name="connsiteY168" fmla="*/ 1464534 h 6858000"/>
              <a:gd name="connsiteX169" fmla="*/ 9677518 w 12192000"/>
              <a:gd name="connsiteY169" fmla="*/ 1524757 h 6858000"/>
              <a:gd name="connsiteX170" fmla="*/ 9570010 w 12192000"/>
              <a:gd name="connsiteY170" fmla="*/ 1606839 h 6858000"/>
              <a:gd name="connsiteX171" fmla="*/ 9733726 w 12192000"/>
              <a:gd name="connsiteY171" fmla="*/ 1455166 h 6858000"/>
              <a:gd name="connsiteX172" fmla="*/ 9851495 w 12192000"/>
              <a:gd name="connsiteY172" fmla="*/ 1345427 h 6858000"/>
              <a:gd name="connsiteX173" fmla="*/ 9876922 w 12192000"/>
              <a:gd name="connsiteY173" fmla="*/ 1273161 h 6858000"/>
              <a:gd name="connsiteX174" fmla="*/ 9866661 w 12192000"/>
              <a:gd name="connsiteY174" fmla="*/ 1254870 h 6858000"/>
              <a:gd name="connsiteX175" fmla="*/ 9848372 w 12192000"/>
              <a:gd name="connsiteY175" fmla="*/ 1264238 h 6858000"/>
              <a:gd name="connsiteX176" fmla="*/ 9832313 w 12192000"/>
              <a:gd name="connsiteY176" fmla="*/ 1281636 h 6858000"/>
              <a:gd name="connsiteX177" fmla="*/ 9659674 w 12192000"/>
              <a:gd name="connsiteY177" fmla="*/ 1419479 h 6858000"/>
              <a:gd name="connsiteX178" fmla="*/ 9405847 w 12192000"/>
              <a:gd name="connsiteY178" fmla="*/ 1608623 h 6858000"/>
              <a:gd name="connsiteX179" fmla="*/ 9303246 w 12192000"/>
              <a:gd name="connsiteY179" fmla="*/ 1646987 h 6858000"/>
              <a:gd name="connsiteX180" fmla="*/ 9589192 w 12192000"/>
              <a:gd name="connsiteY180" fmla="*/ 1389145 h 6858000"/>
              <a:gd name="connsiteX181" fmla="*/ 9803762 w 12192000"/>
              <a:gd name="connsiteY181" fmla="*/ 1078218 h 6858000"/>
              <a:gd name="connsiteX182" fmla="*/ 9830974 w 12192000"/>
              <a:gd name="connsiteY182" fmla="*/ 1055913 h 6858000"/>
              <a:gd name="connsiteX183" fmla="*/ 9839896 w 12192000"/>
              <a:gd name="connsiteY183" fmla="*/ 1042084 h 6858000"/>
              <a:gd name="connsiteX184" fmla="*/ 9893427 w 12192000"/>
              <a:gd name="connsiteY184" fmla="*/ 933683 h 6858000"/>
              <a:gd name="connsiteX185" fmla="*/ 9897441 w 12192000"/>
              <a:gd name="connsiteY185" fmla="*/ 906472 h 6858000"/>
              <a:gd name="connsiteX186" fmla="*/ 9892535 w 12192000"/>
              <a:gd name="connsiteY186" fmla="*/ 856509 h 6858000"/>
              <a:gd name="connsiteX187" fmla="*/ 9906364 w 12192000"/>
              <a:gd name="connsiteY187" fmla="*/ 826622 h 6858000"/>
              <a:gd name="connsiteX188" fmla="*/ 9906809 w 12192000"/>
              <a:gd name="connsiteY188" fmla="*/ 806993 h 6858000"/>
              <a:gd name="connsiteX189" fmla="*/ 9884505 w 12192000"/>
              <a:gd name="connsiteY189" fmla="*/ 807440 h 6858000"/>
              <a:gd name="connsiteX190" fmla="*/ 9821160 w 12192000"/>
              <a:gd name="connsiteY190" fmla="*/ 874800 h 6858000"/>
              <a:gd name="connsiteX191" fmla="*/ 9787256 w 12192000"/>
              <a:gd name="connsiteY191" fmla="*/ 881491 h 6858000"/>
              <a:gd name="connsiteX192" fmla="*/ 9746216 w 12192000"/>
              <a:gd name="connsiteY192" fmla="*/ 880152 h 6858000"/>
              <a:gd name="connsiteX193" fmla="*/ 9730603 w 12192000"/>
              <a:gd name="connsiteY193" fmla="*/ 901118 h 6858000"/>
              <a:gd name="connsiteX194" fmla="*/ 9640046 w 12192000"/>
              <a:gd name="connsiteY194" fmla="*/ 998813 h 6858000"/>
              <a:gd name="connsiteX195" fmla="*/ 9575363 w 12192000"/>
              <a:gd name="connsiteY195" fmla="*/ 1010412 h 6858000"/>
              <a:gd name="connsiteX196" fmla="*/ 9626217 w 12192000"/>
              <a:gd name="connsiteY196" fmla="*/ 994352 h 6858000"/>
              <a:gd name="connsiteX197" fmla="*/ 9638707 w 12192000"/>
              <a:gd name="connsiteY197" fmla="*/ 966694 h 6858000"/>
              <a:gd name="connsiteX198" fmla="*/ 9638707 w 12192000"/>
              <a:gd name="connsiteY198" fmla="*/ 942606 h 6858000"/>
              <a:gd name="connsiteX199" fmla="*/ 9710975 w 12192000"/>
              <a:gd name="connsiteY199" fmla="*/ 881491 h 6858000"/>
              <a:gd name="connsiteX200" fmla="*/ 9717666 w 12192000"/>
              <a:gd name="connsiteY200" fmla="*/ 878367 h 6858000"/>
              <a:gd name="connsiteX201" fmla="*/ 9732387 w 12192000"/>
              <a:gd name="connsiteY201" fmla="*/ 856509 h 6858000"/>
              <a:gd name="connsiteX202" fmla="*/ 9706960 w 12192000"/>
              <a:gd name="connsiteY202" fmla="*/ 840896 h 6858000"/>
              <a:gd name="connsiteX203" fmla="*/ 9640492 w 12192000"/>
              <a:gd name="connsiteY203" fmla="*/ 861417 h 6858000"/>
              <a:gd name="connsiteX204" fmla="*/ 9512463 w 12192000"/>
              <a:gd name="connsiteY204" fmla="*/ 968925 h 6858000"/>
              <a:gd name="connsiteX205" fmla="*/ 9328673 w 12192000"/>
              <a:gd name="connsiteY205" fmla="*/ 1138886 h 6858000"/>
              <a:gd name="connsiteX206" fmla="*/ 8716634 w 12192000"/>
              <a:gd name="connsiteY206" fmla="*/ 1580073 h 6858000"/>
              <a:gd name="connsiteX207" fmla="*/ 8480649 w 12192000"/>
              <a:gd name="connsiteY207" fmla="*/ 1729961 h 6858000"/>
              <a:gd name="connsiteX208" fmla="*/ 8479312 w 12192000"/>
              <a:gd name="connsiteY208" fmla="*/ 1722377 h 6858000"/>
              <a:gd name="connsiteX209" fmla="*/ 8479312 w 12192000"/>
              <a:gd name="connsiteY209" fmla="*/ 1715239 h 6858000"/>
              <a:gd name="connsiteX210" fmla="*/ 8645704 w 12192000"/>
              <a:gd name="connsiteY210" fmla="*/ 1615314 h 6858000"/>
              <a:gd name="connsiteX211" fmla="*/ 9002133 w 12192000"/>
              <a:gd name="connsiteY211" fmla="*/ 1314647 h 6858000"/>
              <a:gd name="connsiteX212" fmla="*/ 9033805 w 12192000"/>
              <a:gd name="connsiteY212" fmla="*/ 1305280 h 6858000"/>
              <a:gd name="connsiteX213" fmla="*/ 9083322 w 12192000"/>
              <a:gd name="connsiteY213" fmla="*/ 1259778 h 6858000"/>
              <a:gd name="connsiteX214" fmla="*/ 9088228 w 12192000"/>
              <a:gd name="connsiteY214" fmla="*/ 1233458 h 6858000"/>
              <a:gd name="connsiteX215" fmla="*/ 9196629 w 12192000"/>
              <a:gd name="connsiteY215" fmla="*/ 1124611 h 6858000"/>
              <a:gd name="connsiteX216" fmla="*/ 9412538 w 12192000"/>
              <a:gd name="connsiteY216" fmla="*/ 935022 h 6858000"/>
              <a:gd name="connsiteX217" fmla="*/ 9455363 w 12192000"/>
              <a:gd name="connsiteY217" fmla="*/ 864985 h 6858000"/>
              <a:gd name="connsiteX218" fmla="*/ 9448672 w 12192000"/>
              <a:gd name="connsiteY218" fmla="*/ 838220 h 6858000"/>
              <a:gd name="connsiteX219" fmla="*/ 9423691 w 12192000"/>
              <a:gd name="connsiteY219" fmla="*/ 844465 h 6858000"/>
              <a:gd name="connsiteX220" fmla="*/ 9333580 w 12192000"/>
              <a:gd name="connsiteY220" fmla="*/ 910932 h 6858000"/>
              <a:gd name="connsiteX221" fmla="*/ 9241685 w 12192000"/>
              <a:gd name="connsiteY221" fmla="*/ 980077 h 6858000"/>
              <a:gd name="connsiteX222" fmla="*/ 9249715 w 12192000"/>
              <a:gd name="connsiteY222" fmla="*/ 964018 h 6858000"/>
              <a:gd name="connsiteX223" fmla="*/ 9412538 w 12192000"/>
              <a:gd name="connsiteY223" fmla="*/ 823499 h 6858000"/>
              <a:gd name="connsiteX224" fmla="*/ 9528522 w 12192000"/>
              <a:gd name="connsiteY224" fmla="*/ 706176 h 6858000"/>
              <a:gd name="connsiteX225" fmla="*/ 9542798 w 12192000"/>
              <a:gd name="connsiteY225" fmla="*/ 647292 h 6858000"/>
              <a:gd name="connsiteX226" fmla="*/ 9532091 w 12192000"/>
              <a:gd name="connsiteY226" fmla="*/ 631679 h 6858000"/>
              <a:gd name="connsiteX227" fmla="*/ 9516924 w 12192000"/>
              <a:gd name="connsiteY227" fmla="*/ 638370 h 6858000"/>
              <a:gd name="connsiteX228" fmla="*/ 9495512 w 12192000"/>
              <a:gd name="connsiteY228" fmla="*/ 660675 h 6858000"/>
              <a:gd name="connsiteX229" fmla="*/ 9343394 w 12192000"/>
              <a:gd name="connsiteY229" fmla="*/ 781565 h 6858000"/>
              <a:gd name="connsiteX230" fmla="*/ 9090906 w 12192000"/>
              <a:gd name="connsiteY230" fmla="*/ 975617 h 6858000"/>
              <a:gd name="connsiteX231" fmla="*/ 8976705 w 12192000"/>
              <a:gd name="connsiteY231" fmla="*/ 1023348 h 6858000"/>
              <a:gd name="connsiteX232" fmla="*/ 8983397 w 12192000"/>
              <a:gd name="connsiteY232" fmla="*/ 1013981 h 6858000"/>
              <a:gd name="connsiteX233" fmla="*/ 9238116 w 12192000"/>
              <a:gd name="connsiteY233" fmla="*/ 784688 h 6858000"/>
              <a:gd name="connsiteX234" fmla="*/ 9474545 w 12192000"/>
              <a:gd name="connsiteY234" fmla="*/ 446103 h 6858000"/>
              <a:gd name="connsiteX235" fmla="*/ 9486143 w 12192000"/>
              <a:gd name="connsiteY235" fmla="*/ 435843 h 6858000"/>
              <a:gd name="connsiteX236" fmla="*/ 9503541 w 12192000"/>
              <a:gd name="connsiteY236" fmla="*/ 412646 h 6858000"/>
              <a:gd name="connsiteX237" fmla="*/ 9539229 w 12192000"/>
              <a:gd name="connsiteY237" fmla="*/ 325658 h 6858000"/>
              <a:gd name="connsiteX238" fmla="*/ 9554396 w 12192000"/>
              <a:gd name="connsiteY238" fmla="*/ 268558 h 6858000"/>
              <a:gd name="connsiteX239" fmla="*/ 9552612 w 12192000"/>
              <a:gd name="connsiteY239" fmla="*/ 243131 h 6858000"/>
              <a:gd name="connsiteX240" fmla="*/ 9570901 w 12192000"/>
              <a:gd name="connsiteY240" fmla="*/ 207890 h 6858000"/>
              <a:gd name="connsiteX241" fmla="*/ 9574470 w 12192000"/>
              <a:gd name="connsiteY241" fmla="*/ 186031 h 6858000"/>
              <a:gd name="connsiteX242" fmla="*/ 9562593 w 12192000"/>
              <a:gd name="connsiteY242" fmla="*/ 181849 h 6858000"/>
              <a:gd name="connsiteX243" fmla="*/ 0 w 12192000"/>
              <a:gd name="connsiteY243" fmla="*/ 0 h 6858000"/>
              <a:gd name="connsiteX244" fmla="*/ 12192000 w 12192000"/>
              <a:gd name="connsiteY244" fmla="*/ 0 h 6858000"/>
              <a:gd name="connsiteX245" fmla="*/ 12192000 w 12192000"/>
              <a:gd name="connsiteY245" fmla="*/ 6858000 h 6858000"/>
              <a:gd name="connsiteX246" fmla="*/ 0 w 12192000"/>
              <a:gd name="connsiteY2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2192000" h="6858000">
                <a:moveTo>
                  <a:pt x="1998728" y="3612739"/>
                </a:moveTo>
                <a:cubicBezTo>
                  <a:pt x="2012550" y="3611108"/>
                  <a:pt x="2011630" y="3636451"/>
                  <a:pt x="2014976" y="3645485"/>
                </a:cubicBezTo>
                <a:cubicBezTo>
                  <a:pt x="2026128" y="3674035"/>
                  <a:pt x="2002932" y="3693217"/>
                  <a:pt x="1987764" y="3715075"/>
                </a:cubicBezTo>
                <a:cubicBezTo>
                  <a:pt x="1982076" y="3723105"/>
                  <a:pt x="1976075" y="3690547"/>
                  <a:pt x="1970583" y="3648007"/>
                </a:cubicBezTo>
                <a:lnTo>
                  <a:pt x="1968718" y="3632235"/>
                </a:lnTo>
                <a:lnTo>
                  <a:pt x="1979288" y="3624964"/>
                </a:lnTo>
                <a:cubicBezTo>
                  <a:pt x="1987875" y="3616823"/>
                  <a:pt x="1994121" y="3613282"/>
                  <a:pt x="1998728" y="3612739"/>
                </a:cubicBezTo>
                <a:close/>
                <a:moveTo>
                  <a:pt x="1955875" y="3516632"/>
                </a:moveTo>
                <a:lnTo>
                  <a:pt x="1956461" y="3521046"/>
                </a:lnTo>
                <a:cubicBezTo>
                  <a:pt x="1958894" y="3542312"/>
                  <a:pt x="1961919" y="3572744"/>
                  <a:pt x="1965292" y="3603273"/>
                </a:cubicBezTo>
                <a:lnTo>
                  <a:pt x="1968718" y="3632235"/>
                </a:lnTo>
                <a:lnTo>
                  <a:pt x="1963908" y="3635544"/>
                </a:lnTo>
                <a:lnTo>
                  <a:pt x="1955653" y="3635212"/>
                </a:lnTo>
                <a:lnTo>
                  <a:pt x="1954172" y="3607075"/>
                </a:lnTo>
                <a:cubicBezTo>
                  <a:pt x="1953260" y="3587548"/>
                  <a:pt x="1952512" y="3569161"/>
                  <a:pt x="1951958" y="3553088"/>
                </a:cubicBezTo>
                <a:lnTo>
                  <a:pt x="1951483" y="3534997"/>
                </a:lnTo>
                <a:close/>
                <a:moveTo>
                  <a:pt x="9184139" y="1751373"/>
                </a:moveTo>
                <a:cubicBezTo>
                  <a:pt x="9185478" y="1753157"/>
                  <a:pt x="9187262" y="1754941"/>
                  <a:pt x="9188600" y="1756725"/>
                </a:cubicBezTo>
                <a:cubicBezTo>
                  <a:pt x="9179678" y="1764756"/>
                  <a:pt x="9170310" y="1771892"/>
                  <a:pt x="9161388" y="1779476"/>
                </a:cubicBezTo>
                <a:cubicBezTo>
                  <a:pt x="9150682" y="1782599"/>
                  <a:pt x="9139530" y="1785722"/>
                  <a:pt x="9129269" y="1788844"/>
                </a:cubicBezTo>
                <a:cubicBezTo>
                  <a:pt x="9147559" y="1776354"/>
                  <a:pt x="9165848" y="1763863"/>
                  <a:pt x="9184139" y="1751373"/>
                </a:cubicBezTo>
                <a:close/>
                <a:moveTo>
                  <a:pt x="8855814" y="1125503"/>
                </a:moveTo>
                <a:cubicBezTo>
                  <a:pt x="8765703" y="1222306"/>
                  <a:pt x="8651949" y="1292789"/>
                  <a:pt x="8531505" y="1356134"/>
                </a:cubicBezTo>
                <a:cubicBezTo>
                  <a:pt x="8529720" y="1354350"/>
                  <a:pt x="8528382" y="1352565"/>
                  <a:pt x="8526597" y="1350781"/>
                </a:cubicBezTo>
                <a:cubicBezTo>
                  <a:pt x="8636336" y="1275837"/>
                  <a:pt x="8746075" y="1200447"/>
                  <a:pt x="8855814" y="1125503"/>
                </a:cubicBezTo>
                <a:close/>
                <a:moveTo>
                  <a:pt x="3255597" y="1016302"/>
                </a:moveTo>
                <a:lnTo>
                  <a:pt x="3252884" y="1018887"/>
                </a:lnTo>
                <a:cubicBezTo>
                  <a:pt x="3244631" y="1020337"/>
                  <a:pt x="3245022" y="1019835"/>
                  <a:pt x="3250417" y="1017988"/>
                </a:cubicBezTo>
                <a:close/>
                <a:moveTo>
                  <a:pt x="9562593" y="181849"/>
                </a:moveTo>
                <a:cubicBezTo>
                  <a:pt x="9558411" y="182574"/>
                  <a:pt x="9554174" y="184693"/>
                  <a:pt x="9550382" y="186031"/>
                </a:cubicBezTo>
                <a:cubicBezTo>
                  <a:pt x="9515586" y="198076"/>
                  <a:pt x="9495066" y="221718"/>
                  <a:pt x="9486143" y="255175"/>
                </a:cubicBezTo>
                <a:cubicBezTo>
                  <a:pt x="9480344" y="276589"/>
                  <a:pt x="9471869" y="277926"/>
                  <a:pt x="9454471" y="262313"/>
                </a:cubicBezTo>
                <a:cubicBezTo>
                  <a:pt x="9434843" y="244915"/>
                  <a:pt x="9419230" y="245808"/>
                  <a:pt x="9405847" y="265436"/>
                </a:cubicBezTo>
                <a:cubicBezTo>
                  <a:pt x="9395141" y="281495"/>
                  <a:pt x="9386665" y="298447"/>
                  <a:pt x="9374174" y="312721"/>
                </a:cubicBezTo>
                <a:cubicBezTo>
                  <a:pt x="9340718" y="351978"/>
                  <a:pt x="9309491" y="394357"/>
                  <a:pt x="9235886" y="393018"/>
                </a:cubicBezTo>
                <a:cubicBezTo>
                  <a:pt x="9255514" y="376960"/>
                  <a:pt x="9276035" y="377851"/>
                  <a:pt x="9293432" y="372945"/>
                </a:cubicBezTo>
                <a:cubicBezTo>
                  <a:pt x="9305922" y="369376"/>
                  <a:pt x="9318412" y="362684"/>
                  <a:pt x="9306368" y="349747"/>
                </a:cubicBezTo>
                <a:cubicBezTo>
                  <a:pt x="9292539" y="335026"/>
                  <a:pt x="9300569" y="326997"/>
                  <a:pt x="9308153" y="316736"/>
                </a:cubicBezTo>
                <a:cubicBezTo>
                  <a:pt x="9325550" y="292648"/>
                  <a:pt x="9339379" y="265436"/>
                  <a:pt x="9376406" y="260083"/>
                </a:cubicBezTo>
                <a:cubicBezTo>
                  <a:pt x="9382205" y="259191"/>
                  <a:pt x="9386665" y="254283"/>
                  <a:pt x="9391126" y="251160"/>
                </a:cubicBezTo>
                <a:cubicBezTo>
                  <a:pt x="9397371" y="246700"/>
                  <a:pt x="9402724" y="241793"/>
                  <a:pt x="9399602" y="233317"/>
                </a:cubicBezTo>
                <a:cubicBezTo>
                  <a:pt x="9396479" y="225733"/>
                  <a:pt x="9389787" y="221273"/>
                  <a:pt x="9381312" y="220380"/>
                </a:cubicBezTo>
                <a:cubicBezTo>
                  <a:pt x="9373728" y="219488"/>
                  <a:pt x="9365699" y="219042"/>
                  <a:pt x="9358115" y="219934"/>
                </a:cubicBezTo>
                <a:cubicBezTo>
                  <a:pt x="9324212" y="223057"/>
                  <a:pt x="9301015" y="243131"/>
                  <a:pt x="9277818" y="261867"/>
                </a:cubicBezTo>
                <a:cubicBezTo>
                  <a:pt x="9196629" y="326997"/>
                  <a:pt x="9125254" y="400156"/>
                  <a:pt x="9050311" y="470639"/>
                </a:cubicBezTo>
                <a:cubicBezTo>
                  <a:pt x="8975368" y="540675"/>
                  <a:pt x="8887041" y="596437"/>
                  <a:pt x="8804067" y="657552"/>
                </a:cubicBezTo>
                <a:cubicBezTo>
                  <a:pt x="8612694" y="798963"/>
                  <a:pt x="8420427" y="939928"/>
                  <a:pt x="8216563" y="1067511"/>
                </a:cubicBezTo>
                <a:cubicBezTo>
                  <a:pt x="8017159" y="1191972"/>
                  <a:pt x="7337313" y="1339182"/>
                  <a:pt x="7204377" y="1356580"/>
                </a:cubicBezTo>
                <a:cubicBezTo>
                  <a:pt x="7034416" y="1378438"/>
                  <a:pt x="6631594" y="1387360"/>
                  <a:pt x="6221188" y="1405651"/>
                </a:cubicBezTo>
                <a:cubicBezTo>
                  <a:pt x="6174795" y="1407434"/>
                  <a:pt x="6129294" y="1409666"/>
                  <a:pt x="6081116" y="1413234"/>
                </a:cubicBezTo>
                <a:cubicBezTo>
                  <a:pt x="4716070" y="1513158"/>
                  <a:pt x="3730203" y="1110783"/>
                  <a:pt x="3680242" y="1085356"/>
                </a:cubicBezTo>
                <a:cubicBezTo>
                  <a:pt x="3599945" y="1044761"/>
                  <a:pt x="3336303" y="980523"/>
                  <a:pt x="3335857" y="981416"/>
                </a:cubicBezTo>
                <a:cubicBezTo>
                  <a:pt x="3330504" y="990337"/>
                  <a:pt x="3301508" y="1001155"/>
                  <a:pt x="3277977" y="1009017"/>
                </a:cubicBezTo>
                <a:lnTo>
                  <a:pt x="3255597" y="1016302"/>
                </a:lnTo>
                <a:lnTo>
                  <a:pt x="3260022" y="1012084"/>
                </a:lnTo>
                <a:cubicBezTo>
                  <a:pt x="3261026" y="1008627"/>
                  <a:pt x="3260914" y="1004390"/>
                  <a:pt x="3260468" y="1000598"/>
                </a:cubicBezTo>
                <a:cubicBezTo>
                  <a:pt x="3258237" y="980523"/>
                  <a:pt x="3248424" y="964464"/>
                  <a:pt x="3226565" y="956880"/>
                </a:cubicBezTo>
                <a:cubicBezTo>
                  <a:pt x="3205599" y="949742"/>
                  <a:pt x="3184186" y="943497"/>
                  <a:pt x="3162773" y="937252"/>
                </a:cubicBezTo>
                <a:cubicBezTo>
                  <a:pt x="3144929" y="931899"/>
                  <a:pt x="3132885" y="931899"/>
                  <a:pt x="3131101" y="953757"/>
                </a:cubicBezTo>
                <a:cubicBezTo>
                  <a:pt x="3129316" y="975617"/>
                  <a:pt x="3104781" y="985431"/>
                  <a:pt x="3089615" y="972493"/>
                </a:cubicBezTo>
                <a:cubicBezTo>
                  <a:pt x="3030284" y="921639"/>
                  <a:pt x="2960248" y="884614"/>
                  <a:pt x="2893779" y="842681"/>
                </a:cubicBezTo>
                <a:cubicBezTo>
                  <a:pt x="2847385" y="813685"/>
                  <a:pt x="2798762" y="787365"/>
                  <a:pt x="2759952" y="749000"/>
                </a:cubicBezTo>
                <a:cubicBezTo>
                  <a:pt x="2752814" y="741864"/>
                  <a:pt x="2746123" y="732050"/>
                  <a:pt x="2733632" y="739187"/>
                </a:cubicBezTo>
                <a:cubicBezTo>
                  <a:pt x="2722926" y="744986"/>
                  <a:pt x="2719803" y="753462"/>
                  <a:pt x="2723372" y="765506"/>
                </a:cubicBezTo>
                <a:cubicBezTo>
                  <a:pt x="2728279" y="780674"/>
                  <a:pt x="2737646" y="794057"/>
                  <a:pt x="2748353" y="806101"/>
                </a:cubicBezTo>
                <a:cubicBezTo>
                  <a:pt x="2798316" y="862754"/>
                  <a:pt x="2776903" y="882382"/>
                  <a:pt x="2710882" y="890859"/>
                </a:cubicBezTo>
                <a:cubicBezTo>
                  <a:pt x="2651997" y="898442"/>
                  <a:pt x="2592666" y="896212"/>
                  <a:pt x="2532890" y="894873"/>
                </a:cubicBezTo>
                <a:cubicBezTo>
                  <a:pt x="2503448" y="893981"/>
                  <a:pt x="2502109" y="897104"/>
                  <a:pt x="2513708" y="921639"/>
                </a:cubicBezTo>
                <a:cubicBezTo>
                  <a:pt x="2532444" y="962234"/>
                  <a:pt x="2535567" y="1001489"/>
                  <a:pt x="2511032" y="1038515"/>
                </a:cubicBezTo>
                <a:cubicBezTo>
                  <a:pt x="2505232" y="1046991"/>
                  <a:pt x="2501218" y="1056360"/>
                  <a:pt x="2503448" y="1067511"/>
                </a:cubicBezTo>
                <a:cubicBezTo>
                  <a:pt x="2513262" y="1113013"/>
                  <a:pt x="2499433" y="1153608"/>
                  <a:pt x="2485157" y="1194648"/>
                </a:cubicBezTo>
                <a:cubicBezTo>
                  <a:pt x="2461069" y="1263347"/>
                  <a:pt x="2429397" y="1328030"/>
                  <a:pt x="2394602" y="1391375"/>
                </a:cubicBezTo>
                <a:cubicBezTo>
                  <a:pt x="2370066" y="1435984"/>
                  <a:pt x="2355792" y="1488624"/>
                  <a:pt x="2298245" y="1511374"/>
                </a:cubicBezTo>
                <a:cubicBezTo>
                  <a:pt x="2284415" y="1516727"/>
                  <a:pt x="2280401" y="1529219"/>
                  <a:pt x="2286201" y="1543493"/>
                </a:cubicBezTo>
                <a:cubicBezTo>
                  <a:pt x="2305382" y="1590778"/>
                  <a:pt x="2293785" y="1631373"/>
                  <a:pt x="2264789" y="1668400"/>
                </a:cubicBezTo>
                <a:cubicBezTo>
                  <a:pt x="2254528" y="1681335"/>
                  <a:pt x="2258990" y="1688473"/>
                  <a:pt x="2274156" y="1693827"/>
                </a:cubicBezTo>
                <a:cubicBezTo>
                  <a:pt x="2291553" y="1699626"/>
                  <a:pt x="2305382" y="1709886"/>
                  <a:pt x="2316535" y="1723714"/>
                </a:cubicBezTo>
                <a:cubicBezTo>
                  <a:pt x="2334825" y="1746020"/>
                  <a:pt x="2344193" y="1771447"/>
                  <a:pt x="2352223" y="1797320"/>
                </a:cubicBezTo>
                <a:cubicBezTo>
                  <a:pt x="2364713" y="1837914"/>
                  <a:pt x="2378988" y="1876725"/>
                  <a:pt x="2420922" y="1903044"/>
                </a:cubicBezTo>
                <a:cubicBezTo>
                  <a:pt x="2433412" y="1911073"/>
                  <a:pt x="2443671" y="1922226"/>
                  <a:pt x="2454378" y="1932933"/>
                </a:cubicBezTo>
                <a:cubicBezTo>
                  <a:pt x="2451701" y="1944085"/>
                  <a:pt x="2444117" y="1952561"/>
                  <a:pt x="2429397" y="1955683"/>
                </a:cubicBezTo>
                <a:cubicBezTo>
                  <a:pt x="2335717" y="1975758"/>
                  <a:pt x="2342855" y="2033749"/>
                  <a:pt x="2345531" y="2099325"/>
                </a:cubicBezTo>
                <a:cubicBezTo>
                  <a:pt x="2348654" y="2180514"/>
                  <a:pt x="2403970" y="2217986"/>
                  <a:pt x="2471776" y="2249659"/>
                </a:cubicBezTo>
                <a:cubicBezTo>
                  <a:pt x="2494973" y="2260365"/>
                  <a:pt x="2527983" y="2259919"/>
                  <a:pt x="2536904" y="2293822"/>
                </a:cubicBezTo>
                <a:cubicBezTo>
                  <a:pt x="2498987" y="2325940"/>
                  <a:pt x="2452594" y="2300067"/>
                  <a:pt x="2411552" y="2308990"/>
                </a:cubicBezTo>
                <a:cubicBezTo>
                  <a:pt x="2377650" y="2316572"/>
                  <a:pt x="2321888" y="2312558"/>
                  <a:pt x="2367836" y="2371888"/>
                </a:cubicBezTo>
                <a:cubicBezTo>
                  <a:pt x="2381219" y="2389286"/>
                  <a:pt x="2365606" y="2401777"/>
                  <a:pt x="2348654" y="2403561"/>
                </a:cubicBezTo>
                <a:cubicBezTo>
                  <a:pt x="2211257" y="2416497"/>
                  <a:pt x="2274603" y="2536943"/>
                  <a:pt x="2230439" y="2599842"/>
                </a:cubicBezTo>
                <a:cubicBezTo>
                  <a:pt x="2217948" y="2616793"/>
                  <a:pt x="2230885" y="2647128"/>
                  <a:pt x="2250067" y="2654712"/>
                </a:cubicBezTo>
                <a:cubicBezTo>
                  <a:pt x="2371851" y="2703781"/>
                  <a:pt x="2388355" y="2819766"/>
                  <a:pt x="2447240" y="2920137"/>
                </a:cubicBezTo>
                <a:cubicBezTo>
                  <a:pt x="2383449" y="2959840"/>
                  <a:pt x="2306721" y="2968315"/>
                  <a:pt x="2237577" y="2994189"/>
                </a:cubicBezTo>
                <a:cubicBezTo>
                  <a:pt x="2165755" y="3020953"/>
                  <a:pt x="2165755" y="3041028"/>
                  <a:pt x="2225086" y="3119541"/>
                </a:cubicBezTo>
                <a:cubicBezTo>
                  <a:pt x="2070738" y="3136492"/>
                  <a:pt x="2070738" y="3136492"/>
                  <a:pt x="2118023" y="3260060"/>
                </a:cubicBezTo>
                <a:cubicBezTo>
                  <a:pt x="2053116" y="3265636"/>
                  <a:pt x="1994902" y="3378944"/>
                  <a:pt x="1964679" y="3479817"/>
                </a:cubicBezTo>
                <a:lnTo>
                  <a:pt x="1955875" y="3516632"/>
                </a:lnTo>
                <a:lnTo>
                  <a:pt x="1953287" y="3497155"/>
                </a:lnTo>
                <a:cubicBezTo>
                  <a:pt x="1952397" y="3492238"/>
                  <a:pt x="1951687" y="3490747"/>
                  <a:pt x="1951185" y="3493814"/>
                </a:cubicBezTo>
                <a:cubicBezTo>
                  <a:pt x="1950850" y="3495932"/>
                  <a:pt x="1950766" y="3502714"/>
                  <a:pt x="1950905" y="3512985"/>
                </a:cubicBezTo>
                <a:lnTo>
                  <a:pt x="1951483" y="3534997"/>
                </a:lnTo>
                <a:lnTo>
                  <a:pt x="1947593" y="3551262"/>
                </a:lnTo>
                <a:cubicBezTo>
                  <a:pt x="1940145" y="3594834"/>
                  <a:pt x="1941027" y="3627788"/>
                  <a:pt x="1952901" y="3635101"/>
                </a:cubicBezTo>
                <a:lnTo>
                  <a:pt x="1955653" y="3635212"/>
                </a:lnTo>
                <a:lnTo>
                  <a:pt x="1957374" y="3667901"/>
                </a:lnTo>
                <a:cubicBezTo>
                  <a:pt x="1962225" y="3750428"/>
                  <a:pt x="1969251" y="3832398"/>
                  <a:pt x="1976612" y="3838643"/>
                </a:cubicBezTo>
                <a:cubicBezTo>
                  <a:pt x="2054679" y="3905111"/>
                  <a:pt x="2007838" y="4054998"/>
                  <a:pt x="2155495" y="4074180"/>
                </a:cubicBezTo>
                <a:cubicBezTo>
                  <a:pt x="2221963" y="4083102"/>
                  <a:pt x="2254082" y="4137526"/>
                  <a:pt x="2302706" y="4167860"/>
                </a:cubicBezTo>
                <a:cubicBezTo>
                  <a:pt x="2472222" y="4272692"/>
                  <a:pt x="2585528" y="4407858"/>
                  <a:pt x="2638168" y="4593433"/>
                </a:cubicBezTo>
                <a:cubicBezTo>
                  <a:pt x="2652890" y="4644734"/>
                  <a:pt x="2708205" y="4686220"/>
                  <a:pt x="2743893" y="4731276"/>
                </a:cubicBezTo>
                <a:cubicBezTo>
                  <a:pt x="2726495" y="4764733"/>
                  <a:pt x="2632815" y="4693358"/>
                  <a:pt x="2665826" y="4780346"/>
                </a:cubicBezTo>
                <a:cubicBezTo>
                  <a:pt x="2690807" y="4845922"/>
                  <a:pt x="2755044" y="4886516"/>
                  <a:pt x="2815268" y="4924880"/>
                </a:cubicBezTo>
                <a:cubicBezTo>
                  <a:pt x="2884412" y="4968597"/>
                  <a:pt x="2960693" y="5003839"/>
                  <a:pt x="2991474" y="5085474"/>
                </a:cubicBezTo>
                <a:cubicBezTo>
                  <a:pt x="2998165" y="5102871"/>
                  <a:pt x="4460905" y="6373345"/>
                  <a:pt x="6494644" y="6212306"/>
                </a:cubicBezTo>
                <a:cubicBezTo>
                  <a:pt x="6826983" y="6185986"/>
                  <a:pt x="8139389" y="5921007"/>
                  <a:pt x="8314257" y="5863906"/>
                </a:cubicBezTo>
                <a:cubicBezTo>
                  <a:pt x="8494032" y="5805022"/>
                  <a:pt x="8647935" y="5697514"/>
                  <a:pt x="8832618" y="5651566"/>
                </a:cubicBezTo>
                <a:cubicBezTo>
                  <a:pt x="8930311" y="5627477"/>
                  <a:pt x="9024437" y="5583314"/>
                  <a:pt x="9009270" y="5457516"/>
                </a:cubicBezTo>
                <a:cubicBezTo>
                  <a:pt x="9004809" y="5421829"/>
                  <a:pt x="9030682" y="5392832"/>
                  <a:pt x="9071277" y="5403093"/>
                </a:cubicBezTo>
                <a:cubicBezTo>
                  <a:pt x="9148005" y="5422721"/>
                  <a:pt x="9182800" y="5370974"/>
                  <a:pt x="9225625" y="5332164"/>
                </a:cubicBezTo>
                <a:cubicBezTo>
                  <a:pt x="9301462" y="5263465"/>
                  <a:pt x="9374174" y="5190305"/>
                  <a:pt x="9495066" y="5178707"/>
                </a:cubicBezTo>
                <a:cubicBezTo>
                  <a:pt x="9471869" y="5124284"/>
                  <a:pt x="9432166" y="5132760"/>
                  <a:pt x="9396033" y="5143912"/>
                </a:cubicBezTo>
                <a:cubicBezTo>
                  <a:pt x="9300569" y="5173800"/>
                  <a:pt x="9206890" y="5207257"/>
                  <a:pt x="9111425" y="5236700"/>
                </a:cubicBezTo>
                <a:cubicBezTo>
                  <a:pt x="9049418" y="5255881"/>
                  <a:pt x="8987412" y="5282647"/>
                  <a:pt x="8904438" y="5261234"/>
                </a:cubicBezTo>
                <a:cubicBezTo>
                  <a:pt x="8975813" y="5151941"/>
                  <a:pt x="9097597" y="5132760"/>
                  <a:pt x="9196183" y="5098857"/>
                </a:cubicBezTo>
                <a:cubicBezTo>
                  <a:pt x="9319305" y="5056478"/>
                  <a:pt x="9392019" y="4976627"/>
                  <a:pt x="9478560" y="4887855"/>
                </a:cubicBezTo>
                <a:cubicBezTo>
                  <a:pt x="9387557" y="4866441"/>
                  <a:pt x="9331795" y="4932018"/>
                  <a:pt x="9260867" y="4928449"/>
                </a:cubicBezTo>
                <a:cubicBezTo>
                  <a:pt x="9256852" y="4916851"/>
                  <a:pt x="9250606" y="4900345"/>
                  <a:pt x="9251499" y="4899899"/>
                </a:cubicBezTo>
                <a:cubicBezTo>
                  <a:pt x="9367929" y="4851275"/>
                  <a:pt x="9421906" y="4759379"/>
                  <a:pt x="9440197" y="4648749"/>
                </a:cubicBezTo>
                <a:cubicBezTo>
                  <a:pt x="9449564" y="4591648"/>
                  <a:pt x="9491943" y="4573805"/>
                  <a:pt x="9533430" y="4547485"/>
                </a:cubicBezTo>
                <a:cubicBezTo>
                  <a:pt x="9679302" y="4454252"/>
                  <a:pt x="9833204" y="4370832"/>
                  <a:pt x="9953203" y="4242804"/>
                </a:cubicBezTo>
                <a:cubicBezTo>
                  <a:pt x="9814915" y="4259755"/>
                  <a:pt x="9703837" y="4343175"/>
                  <a:pt x="9555288" y="4378862"/>
                </a:cubicBezTo>
                <a:cubicBezTo>
                  <a:pt x="9673502" y="4238788"/>
                  <a:pt x="9826959" y="4167860"/>
                  <a:pt x="9966586" y="4082655"/>
                </a:cubicBezTo>
                <a:cubicBezTo>
                  <a:pt x="10030377" y="4043845"/>
                  <a:pt x="10089262" y="3994330"/>
                  <a:pt x="10165990" y="3973363"/>
                </a:cubicBezTo>
                <a:cubicBezTo>
                  <a:pt x="10193202" y="3965780"/>
                  <a:pt x="10238703" y="3950166"/>
                  <a:pt x="10216399" y="3908679"/>
                </a:cubicBezTo>
                <a:cubicBezTo>
                  <a:pt x="10197663" y="3874331"/>
                  <a:pt x="10161083" y="3884591"/>
                  <a:pt x="10127626" y="3894850"/>
                </a:cubicBezTo>
                <a:cubicBezTo>
                  <a:pt x="10047329" y="3919832"/>
                  <a:pt x="9964356" y="3920278"/>
                  <a:pt x="9855955" y="3919832"/>
                </a:cubicBezTo>
                <a:cubicBezTo>
                  <a:pt x="9946958" y="3806078"/>
                  <a:pt x="10113798" y="3839981"/>
                  <a:pt x="10191863" y="3720428"/>
                </a:cubicBezTo>
                <a:cubicBezTo>
                  <a:pt x="10094168" y="3699908"/>
                  <a:pt x="10019226" y="3742732"/>
                  <a:pt x="9940267" y="3751209"/>
                </a:cubicBezTo>
                <a:cubicBezTo>
                  <a:pt x="9868892" y="3758793"/>
                  <a:pt x="9851048" y="3738272"/>
                  <a:pt x="9867999" y="3672696"/>
                </a:cubicBezTo>
                <a:cubicBezTo>
                  <a:pt x="9894319" y="3570541"/>
                  <a:pt x="9855062" y="3517902"/>
                  <a:pt x="9751124" y="3546005"/>
                </a:cubicBezTo>
                <a:cubicBezTo>
                  <a:pt x="9654767" y="3572325"/>
                  <a:pt x="9644954" y="3533961"/>
                  <a:pt x="9670381" y="3475523"/>
                </a:cubicBezTo>
                <a:cubicBezTo>
                  <a:pt x="9707406" y="3390319"/>
                  <a:pt x="9665473" y="3324744"/>
                  <a:pt x="9636477" y="3253369"/>
                </a:cubicBezTo>
                <a:cubicBezTo>
                  <a:pt x="9592761" y="3144969"/>
                  <a:pt x="9611496" y="3091437"/>
                  <a:pt x="9706514" y="3010694"/>
                </a:cubicBezTo>
                <a:cubicBezTo>
                  <a:pt x="9760045" y="2965639"/>
                  <a:pt x="9817591" y="2927274"/>
                  <a:pt x="9895211" y="2888019"/>
                </a:cubicBezTo>
                <a:cubicBezTo>
                  <a:pt x="9716328" y="2867052"/>
                  <a:pt x="9903688" y="2794785"/>
                  <a:pt x="9840788" y="2750175"/>
                </a:cubicBezTo>
                <a:cubicBezTo>
                  <a:pt x="9714544" y="2731886"/>
                  <a:pt x="9611496" y="2874636"/>
                  <a:pt x="9439750" y="2834041"/>
                </a:cubicBezTo>
                <a:cubicBezTo>
                  <a:pt x="9652090" y="2710474"/>
                  <a:pt x="9886290" y="2553894"/>
                  <a:pt x="10040191" y="2389286"/>
                </a:cubicBezTo>
                <a:cubicBezTo>
                  <a:pt x="10004504" y="2351814"/>
                  <a:pt x="9969263" y="2386610"/>
                  <a:pt x="9939374" y="2373227"/>
                </a:cubicBezTo>
                <a:cubicBezTo>
                  <a:pt x="9940713" y="2364304"/>
                  <a:pt x="9938036" y="2351368"/>
                  <a:pt x="9943389" y="2347353"/>
                </a:cubicBezTo>
                <a:cubicBezTo>
                  <a:pt x="10058482" y="2257688"/>
                  <a:pt x="10059820" y="2255458"/>
                  <a:pt x="9937144" y="2189436"/>
                </a:cubicBezTo>
                <a:cubicBezTo>
                  <a:pt x="9894319" y="2166240"/>
                  <a:pt x="9897888" y="2145719"/>
                  <a:pt x="9920638" y="2116723"/>
                </a:cubicBezTo>
                <a:cubicBezTo>
                  <a:pt x="9936698" y="2096202"/>
                  <a:pt x="9956772" y="2078359"/>
                  <a:pt x="9947404" y="2033304"/>
                </a:cubicBezTo>
                <a:cubicBezTo>
                  <a:pt x="9880044" y="2090850"/>
                  <a:pt x="9554842" y="2188098"/>
                  <a:pt x="9497296" y="2182299"/>
                </a:cubicBezTo>
                <a:cubicBezTo>
                  <a:pt x="9432613" y="2175607"/>
                  <a:pt x="9211796" y="2195682"/>
                  <a:pt x="9144883" y="2211295"/>
                </a:cubicBezTo>
                <a:cubicBezTo>
                  <a:pt x="9148451" y="2208172"/>
                  <a:pt x="9152020" y="2205050"/>
                  <a:pt x="9155589" y="2201927"/>
                </a:cubicBezTo>
                <a:cubicBezTo>
                  <a:pt x="9219380" y="2140366"/>
                  <a:pt x="9284064" y="2078804"/>
                  <a:pt x="9322428" y="1998954"/>
                </a:cubicBezTo>
                <a:cubicBezTo>
                  <a:pt x="9324212" y="1995831"/>
                  <a:pt x="9325104" y="1993155"/>
                  <a:pt x="9329119" y="1994047"/>
                </a:cubicBezTo>
                <a:cubicBezTo>
                  <a:pt x="9364360" y="2003415"/>
                  <a:pt x="9359900" y="1980218"/>
                  <a:pt x="9360345" y="1961483"/>
                </a:cubicBezTo>
                <a:cubicBezTo>
                  <a:pt x="9360791" y="1942301"/>
                  <a:pt x="9366590" y="1927134"/>
                  <a:pt x="9392465" y="1928918"/>
                </a:cubicBezTo>
                <a:cubicBezTo>
                  <a:pt x="9393803" y="1928918"/>
                  <a:pt x="9395586" y="1928471"/>
                  <a:pt x="9397371" y="1928025"/>
                </a:cubicBezTo>
                <a:cubicBezTo>
                  <a:pt x="9409416" y="1924903"/>
                  <a:pt x="9447334" y="1874048"/>
                  <a:pt x="9441534" y="1864680"/>
                </a:cubicBezTo>
                <a:cubicBezTo>
                  <a:pt x="9428598" y="1844160"/>
                  <a:pt x="9441980" y="1833899"/>
                  <a:pt x="9453133" y="1821855"/>
                </a:cubicBezTo>
                <a:cubicBezTo>
                  <a:pt x="9468746" y="1805350"/>
                  <a:pt x="9484359" y="1789737"/>
                  <a:pt x="9500865" y="1774123"/>
                </a:cubicBezTo>
                <a:cubicBezTo>
                  <a:pt x="9516924" y="1758957"/>
                  <a:pt x="9533430" y="1744681"/>
                  <a:pt x="9549935" y="1729961"/>
                </a:cubicBezTo>
                <a:cubicBezTo>
                  <a:pt x="9589192" y="1715239"/>
                  <a:pt x="9628893" y="1702302"/>
                  <a:pt x="9670381" y="1692042"/>
                </a:cubicBezTo>
                <a:cubicBezTo>
                  <a:pt x="9701161" y="1684013"/>
                  <a:pt x="9735511" y="1673752"/>
                  <a:pt x="9750231" y="1622006"/>
                </a:cubicBezTo>
                <a:cubicBezTo>
                  <a:pt x="9717666" y="1627805"/>
                  <a:pt x="9685101" y="1634942"/>
                  <a:pt x="9652537" y="1642080"/>
                </a:cubicBezTo>
                <a:cubicBezTo>
                  <a:pt x="9682871" y="1616207"/>
                  <a:pt x="9712314" y="1590333"/>
                  <a:pt x="9740417" y="1563121"/>
                </a:cubicBezTo>
                <a:cubicBezTo>
                  <a:pt x="9763614" y="1540370"/>
                  <a:pt x="9782350" y="1514943"/>
                  <a:pt x="9789041" y="1483271"/>
                </a:cubicBezTo>
                <a:cubicBezTo>
                  <a:pt x="9790825" y="1475241"/>
                  <a:pt x="9792164" y="1466765"/>
                  <a:pt x="9783687" y="1460966"/>
                </a:cubicBezTo>
                <a:cubicBezTo>
                  <a:pt x="9774320" y="1454275"/>
                  <a:pt x="9767183" y="1459628"/>
                  <a:pt x="9760491" y="1464534"/>
                </a:cubicBezTo>
                <a:cubicBezTo>
                  <a:pt x="9732833" y="1484608"/>
                  <a:pt x="9704730" y="1504237"/>
                  <a:pt x="9677518" y="1524757"/>
                </a:cubicBezTo>
                <a:cubicBezTo>
                  <a:pt x="9641385" y="1551968"/>
                  <a:pt x="9605696" y="1579627"/>
                  <a:pt x="9570010" y="1606839"/>
                </a:cubicBezTo>
                <a:cubicBezTo>
                  <a:pt x="9619525" y="1551077"/>
                  <a:pt x="9674395" y="1501114"/>
                  <a:pt x="9733726" y="1455166"/>
                </a:cubicBezTo>
                <a:cubicBezTo>
                  <a:pt x="9776551" y="1421710"/>
                  <a:pt x="9819376" y="1388253"/>
                  <a:pt x="9851495" y="1345427"/>
                </a:cubicBezTo>
                <a:cubicBezTo>
                  <a:pt x="9867999" y="1324015"/>
                  <a:pt x="9875583" y="1299926"/>
                  <a:pt x="9876922" y="1273161"/>
                </a:cubicBezTo>
                <a:cubicBezTo>
                  <a:pt x="9876922" y="1266023"/>
                  <a:pt x="9876029" y="1257993"/>
                  <a:pt x="9866661" y="1254870"/>
                </a:cubicBezTo>
                <a:cubicBezTo>
                  <a:pt x="9857294" y="1252194"/>
                  <a:pt x="9851940" y="1257993"/>
                  <a:pt x="9848372" y="1264238"/>
                </a:cubicBezTo>
                <a:cubicBezTo>
                  <a:pt x="9844357" y="1271376"/>
                  <a:pt x="9839449" y="1277175"/>
                  <a:pt x="9832313" y="1281636"/>
                </a:cubicBezTo>
                <a:cubicBezTo>
                  <a:pt x="9769859" y="1322677"/>
                  <a:pt x="9715436" y="1371747"/>
                  <a:pt x="9659674" y="1419479"/>
                </a:cubicBezTo>
                <a:cubicBezTo>
                  <a:pt x="9579824" y="1487731"/>
                  <a:pt x="9501311" y="1557322"/>
                  <a:pt x="9405847" y="1608623"/>
                </a:cubicBezTo>
                <a:cubicBezTo>
                  <a:pt x="9369714" y="1627805"/>
                  <a:pt x="9332242" y="1644310"/>
                  <a:pt x="9303246" y="1646987"/>
                </a:cubicBezTo>
                <a:cubicBezTo>
                  <a:pt x="9406293" y="1566690"/>
                  <a:pt x="9503095" y="1482825"/>
                  <a:pt x="9589192" y="1389145"/>
                </a:cubicBezTo>
                <a:cubicBezTo>
                  <a:pt x="9676180" y="1294573"/>
                  <a:pt x="9751570" y="1193756"/>
                  <a:pt x="9803762" y="1078218"/>
                </a:cubicBezTo>
                <a:cubicBezTo>
                  <a:pt x="9809116" y="1066174"/>
                  <a:pt x="9812238" y="1054575"/>
                  <a:pt x="9830974" y="1055913"/>
                </a:cubicBezTo>
                <a:cubicBezTo>
                  <a:pt x="9839449" y="1056360"/>
                  <a:pt x="9842126" y="1049222"/>
                  <a:pt x="9839896" y="1042084"/>
                </a:cubicBezTo>
                <a:cubicBezTo>
                  <a:pt x="9825621" y="991230"/>
                  <a:pt x="9851940" y="958665"/>
                  <a:pt x="9893427" y="933683"/>
                </a:cubicBezTo>
                <a:cubicBezTo>
                  <a:pt x="9906364" y="925654"/>
                  <a:pt x="9907256" y="918070"/>
                  <a:pt x="9897441" y="906472"/>
                </a:cubicBezTo>
                <a:cubicBezTo>
                  <a:pt x="9884058" y="890413"/>
                  <a:pt x="9885397" y="873015"/>
                  <a:pt x="9892535" y="856509"/>
                </a:cubicBezTo>
                <a:cubicBezTo>
                  <a:pt x="9896550" y="846249"/>
                  <a:pt x="9901903" y="836436"/>
                  <a:pt x="9906364" y="826622"/>
                </a:cubicBezTo>
                <a:cubicBezTo>
                  <a:pt x="9909487" y="820375"/>
                  <a:pt x="9914839" y="813685"/>
                  <a:pt x="9906809" y="806993"/>
                </a:cubicBezTo>
                <a:cubicBezTo>
                  <a:pt x="9899226" y="801193"/>
                  <a:pt x="9891642" y="804762"/>
                  <a:pt x="9884505" y="807440"/>
                </a:cubicBezTo>
                <a:cubicBezTo>
                  <a:pt x="9850156" y="819484"/>
                  <a:pt x="9830082" y="842235"/>
                  <a:pt x="9821160" y="874800"/>
                </a:cubicBezTo>
                <a:cubicBezTo>
                  <a:pt x="9814468" y="898888"/>
                  <a:pt x="9807331" y="900227"/>
                  <a:pt x="9787256" y="881491"/>
                </a:cubicBezTo>
                <a:cubicBezTo>
                  <a:pt x="9772090" y="867216"/>
                  <a:pt x="9758707" y="868554"/>
                  <a:pt x="9746216" y="880152"/>
                </a:cubicBezTo>
                <a:cubicBezTo>
                  <a:pt x="9739525" y="885951"/>
                  <a:pt x="9735511" y="893981"/>
                  <a:pt x="9730603" y="901118"/>
                </a:cubicBezTo>
                <a:cubicBezTo>
                  <a:pt x="9706067" y="938144"/>
                  <a:pt x="9680195" y="974278"/>
                  <a:pt x="9640046" y="998813"/>
                </a:cubicBezTo>
                <a:cubicBezTo>
                  <a:pt x="9622202" y="1009966"/>
                  <a:pt x="9603020" y="1018887"/>
                  <a:pt x="9575363" y="1010412"/>
                </a:cubicBezTo>
                <a:cubicBezTo>
                  <a:pt x="9592761" y="1000151"/>
                  <a:pt x="9610158" y="998813"/>
                  <a:pt x="9626217" y="994352"/>
                </a:cubicBezTo>
                <a:cubicBezTo>
                  <a:pt x="9642276" y="989891"/>
                  <a:pt x="9650753" y="982753"/>
                  <a:pt x="9638707" y="966694"/>
                </a:cubicBezTo>
                <a:cubicBezTo>
                  <a:pt x="9632016" y="957773"/>
                  <a:pt x="9632462" y="950189"/>
                  <a:pt x="9638707" y="942606"/>
                </a:cubicBezTo>
                <a:cubicBezTo>
                  <a:pt x="9658782" y="918070"/>
                  <a:pt x="9668596" y="884167"/>
                  <a:pt x="9710975" y="881491"/>
                </a:cubicBezTo>
                <a:cubicBezTo>
                  <a:pt x="9713205" y="881491"/>
                  <a:pt x="9715436" y="879706"/>
                  <a:pt x="9717666" y="878367"/>
                </a:cubicBezTo>
                <a:cubicBezTo>
                  <a:pt x="9726142" y="873461"/>
                  <a:pt x="9735511" y="868108"/>
                  <a:pt x="9732387" y="856509"/>
                </a:cubicBezTo>
                <a:cubicBezTo>
                  <a:pt x="9728818" y="844911"/>
                  <a:pt x="9717220" y="842235"/>
                  <a:pt x="9706960" y="840896"/>
                </a:cubicBezTo>
                <a:cubicBezTo>
                  <a:pt x="9680640" y="837773"/>
                  <a:pt x="9660120" y="848926"/>
                  <a:pt x="9640492" y="861417"/>
                </a:cubicBezTo>
                <a:cubicBezTo>
                  <a:pt x="9592761" y="892197"/>
                  <a:pt x="9553504" y="931453"/>
                  <a:pt x="9512463" y="968925"/>
                </a:cubicBezTo>
                <a:cubicBezTo>
                  <a:pt x="9450902" y="1025132"/>
                  <a:pt x="9396925" y="1088923"/>
                  <a:pt x="9328673" y="1138886"/>
                </a:cubicBezTo>
                <a:cubicBezTo>
                  <a:pt x="9125701" y="1286989"/>
                  <a:pt x="8925851" y="1438662"/>
                  <a:pt x="8716634" y="1580073"/>
                </a:cubicBezTo>
                <a:cubicBezTo>
                  <a:pt x="8639459" y="1632266"/>
                  <a:pt x="8560501" y="1681782"/>
                  <a:pt x="8480649" y="1729961"/>
                </a:cubicBezTo>
                <a:cubicBezTo>
                  <a:pt x="8480204" y="1727283"/>
                  <a:pt x="8479758" y="1725499"/>
                  <a:pt x="8479312" y="1722377"/>
                </a:cubicBezTo>
                <a:cubicBezTo>
                  <a:pt x="8479312" y="1720147"/>
                  <a:pt x="8479312" y="1717469"/>
                  <a:pt x="8479312" y="1715239"/>
                </a:cubicBezTo>
                <a:cubicBezTo>
                  <a:pt x="8535965" y="1684013"/>
                  <a:pt x="8591727" y="1650555"/>
                  <a:pt x="8645704" y="1615314"/>
                </a:cubicBezTo>
                <a:cubicBezTo>
                  <a:pt x="8778194" y="1528326"/>
                  <a:pt x="8899531" y="1430631"/>
                  <a:pt x="9002133" y="1314647"/>
                </a:cubicBezTo>
                <a:cubicBezTo>
                  <a:pt x="9010609" y="1305280"/>
                  <a:pt x="9019977" y="1303048"/>
                  <a:pt x="9033805" y="1305280"/>
                </a:cubicBezTo>
                <a:cubicBezTo>
                  <a:pt x="9078415" y="1312863"/>
                  <a:pt x="9092243" y="1299481"/>
                  <a:pt x="9083322" y="1259778"/>
                </a:cubicBezTo>
                <a:cubicBezTo>
                  <a:pt x="9081092" y="1249964"/>
                  <a:pt x="9080645" y="1241934"/>
                  <a:pt x="9088228" y="1233458"/>
                </a:cubicBezTo>
                <a:cubicBezTo>
                  <a:pt x="9122132" y="1195541"/>
                  <a:pt x="9157819" y="1158961"/>
                  <a:pt x="9196629" y="1124611"/>
                </a:cubicBezTo>
                <a:cubicBezTo>
                  <a:pt x="9268451" y="1061266"/>
                  <a:pt x="9345625" y="1002828"/>
                  <a:pt x="9412538" y="935022"/>
                </a:cubicBezTo>
                <a:cubicBezTo>
                  <a:pt x="9432166" y="914501"/>
                  <a:pt x="9446888" y="891304"/>
                  <a:pt x="9455363" y="864985"/>
                </a:cubicBezTo>
                <a:cubicBezTo>
                  <a:pt x="9458040" y="856063"/>
                  <a:pt x="9459378" y="844911"/>
                  <a:pt x="9448672" y="838220"/>
                </a:cubicBezTo>
                <a:cubicBezTo>
                  <a:pt x="9438412" y="831528"/>
                  <a:pt x="9430829" y="839112"/>
                  <a:pt x="9423691" y="844465"/>
                </a:cubicBezTo>
                <a:cubicBezTo>
                  <a:pt x="9393803" y="866323"/>
                  <a:pt x="9363468" y="888628"/>
                  <a:pt x="9333580" y="910932"/>
                </a:cubicBezTo>
                <a:cubicBezTo>
                  <a:pt x="9303246" y="933238"/>
                  <a:pt x="9273357" y="956434"/>
                  <a:pt x="9241685" y="980077"/>
                </a:cubicBezTo>
                <a:cubicBezTo>
                  <a:pt x="9239455" y="969817"/>
                  <a:pt x="9246146" y="967587"/>
                  <a:pt x="9249715" y="964018"/>
                </a:cubicBezTo>
                <a:cubicBezTo>
                  <a:pt x="9300123" y="913610"/>
                  <a:pt x="9355439" y="867662"/>
                  <a:pt x="9412538" y="823499"/>
                </a:cubicBezTo>
                <a:cubicBezTo>
                  <a:pt x="9456702" y="789149"/>
                  <a:pt x="9499526" y="753015"/>
                  <a:pt x="9528522" y="706176"/>
                </a:cubicBezTo>
                <a:cubicBezTo>
                  <a:pt x="9539675" y="687886"/>
                  <a:pt x="9545474" y="668704"/>
                  <a:pt x="9542798" y="647292"/>
                </a:cubicBezTo>
                <a:cubicBezTo>
                  <a:pt x="9541905" y="640600"/>
                  <a:pt x="9541014" y="633909"/>
                  <a:pt x="9532091" y="631679"/>
                </a:cubicBezTo>
                <a:cubicBezTo>
                  <a:pt x="9524953" y="629894"/>
                  <a:pt x="9520493" y="633909"/>
                  <a:pt x="9516924" y="638370"/>
                </a:cubicBezTo>
                <a:cubicBezTo>
                  <a:pt x="9510679" y="646399"/>
                  <a:pt x="9504434" y="654429"/>
                  <a:pt x="9495512" y="660675"/>
                </a:cubicBezTo>
                <a:cubicBezTo>
                  <a:pt x="9441980" y="698146"/>
                  <a:pt x="9392019" y="739187"/>
                  <a:pt x="9343394" y="781565"/>
                </a:cubicBezTo>
                <a:cubicBezTo>
                  <a:pt x="9263543" y="850710"/>
                  <a:pt x="9184585" y="921193"/>
                  <a:pt x="9090906" y="975617"/>
                </a:cubicBezTo>
                <a:cubicBezTo>
                  <a:pt x="9055664" y="996136"/>
                  <a:pt x="9019084" y="1014427"/>
                  <a:pt x="8976705" y="1023348"/>
                </a:cubicBezTo>
                <a:cubicBezTo>
                  <a:pt x="8978044" y="1018887"/>
                  <a:pt x="8980721" y="1016211"/>
                  <a:pt x="8983397" y="1013981"/>
                </a:cubicBezTo>
                <a:cubicBezTo>
                  <a:pt x="9073061" y="941713"/>
                  <a:pt x="9159604" y="867216"/>
                  <a:pt x="9238116" y="784688"/>
                </a:cubicBezTo>
                <a:cubicBezTo>
                  <a:pt x="9334918" y="682979"/>
                  <a:pt x="9417446" y="572348"/>
                  <a:pt x="9474545" y="446103"/>
                </a:cubicBezTo>
                <a:cubicBezTo>
                  <a:pt x="9477222" y="440751"/>
                  <a:pt x="9479007" y="435843"/>
                  <a:pt x="9486143" y="435843"/>
                </a:cubicBezTo>
                <a:cubicBezTo>
                  <a:pt x="9504434" y="436289"/>
                  <a:pt x="9506218" y="427368"/>
                  <a:pt x="9503541" y="412646"/>
                </a:cubicBezTo>
                <a:cubicBezTo>
                  <a:pt x="9496404" y="376512"/>
                  <a:pt x="9508449" y="346179"/>
                  <a:pt x="9539229" y="325658"/>
                </a:cubicBezTo>
                <a:cubicBezTo>
                  <a:pt x="9561533" y="310491"/>
                  <a:pt x="9580269" y="297108"/>
                  <a:pt x="9554396" y="268558"/>
                </a:cubicBezTo>
                <a:cubicBezTo>
                  <a:pt x="9548150" y="261867"/>
                  <a:pt x="9550382" y="252053"/>
                  <a:pt x="9552612" y="243131"/>
                </a:cubicBezTo>
                <a:cubicBezTo>
                  <a:pt x="9555734" y="229748"/>
                  <a:pt x="9562872" y="219042"/>
                  <a:pt x="9570901" y="207890"/>
                </a:cubicBezTo>
                <a:cubicBezTo>
                  <a:pt x="9575363" y="201645"/>
                  <a:pt x="9580715" y="193168"/>
                  <a:pt x="9574470" y="186031"/>
                </a:cubicBezTo>
                <a:cubicBezTo>
                  <a:pt x="9570901" y="181793"/>
                  <a:pt x="9566775" y="181124"/>
                  <a:pt x="9562593" y="181849"/>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Thank You Ink Brush Vector Lettering Thank You Modern Phrase Handwritten  Vector Calligraphy With Swooshes Stock Illustration - Download Image Now -  iStock">
            <a:extLst>
              <a:ext uri="{FF2B5EF4-FFF2-40B4-BE49-F238E27FC236}">
                <a16:creationId xmlns:a16="http://schemas.microsoft.com/office/drawing/2014/main" id="{7DB8957F-840C-4BED-8D50-FA285D4EFD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81399" y="2217712"/>
            <a:ext cx="5029202" cy="265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4723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8" name="Rectangle 2077">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Freeform: Shape 2079">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3E3A7D-66A8-4B7B-80E3-2C11764A9588}"/>
              </a:ext>
            </a:extLst>
          </p:cNvPr>
          <p:cNvSpPr>
            <a:spLocks noGrp="1"/>
          </p:cNvSpPr>
          <p:nvPr>
            <p:ph type="title"/>
          </p:nvPr>
        </p:nvSpPr>
        <p:spPr>
          <a:xfrm>
            <a:off x="838200" y="3905833"/>
            <a:ext cx="4215063" cy="2398713"/>
          </a:xfrm>
        </p:spPr>
        <p:txBody>
          <a:bodyPr>
            <a:normAutofit/>
          </a:bodyPr>
          <a:lstStyle/>
          <a:p>
            <a:r>
              <a:rPr lang="en-IN" b="0" i="0">
                <a:effectLst/>
                <a:latin typeface="Roboto" panose="02000000000000000000" pitchFamily="2" charset="0"/>
              </a:rPr>
              <a:t>Extraction</a:t>
            </a:r>
            <a:endParaRPr lang="en-IN"/>
          </a:p>
        </p:txBody>
      </p:sp>
      <p:pic>
        <p:nvPicPr>
          <p:cNvPr id="2052" name="Picture 4" descr="Icon&#10;&#10;Description automatically generated with medium confidence">
            <a:extLst>
              <a:ext uri="{FF2B5EF4-FFF2-40B4-BE49-F238E27FC236}">
                <a16:creationId xmlns:a16="http://schemas.microsoft.com/office/drawing/2014/main" id="{2E493C12-D9DA-4686-8AF2-5EA1CF79A5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7568" y="553454"/>
            <a:ext cx="9318033" cy="246927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68BAABA-1EAF-4B07-AAC2-EE5D0A6327F1}"/>
              </a:ext>
            </a:extLst>
          </p:cNvPr>
          <p:cNvSpPr>
            <a:spLocks noGrp="1"/>
          </p:cNvSpPr>
          <p:nvPr>
            <p:ph idx="1"/>
          </p:nvPr>
        </p:nvSpPr>
        <p:spPr>
          <a:xfrm>
            <a:off x="5630779" y="3884452"/>
            <a:ext cx="5723021" cy="2398713"/>
          </a:xfrm>
        </p:spPr>
        <p:txBody>
          <a:bodyPr anchor="ct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Roboto" panose="02000000000000000000" pitchFamily="2" charset="0"/>
              </a:rPr>
              <a:t>Deepfakes leverage deep neural networks to transform faces and require large amounts of data (images) to make it all work smoothly and believable. The extraction process refers to the step of extracting all frames from video clips, identifying the faces and aligning them to </a:t>
            </a:r>
            <a:r>
              <a:rPr kumimoji="0" lang="en-US" altLang="en-US" sz="1400" b="0" i="0" u="none" strike="noStrike" cap="none" normalizeH="0" baseline="0" dirty="0" err="1">
                <a:ln>
                  <a:noFill/>
                </a:ln>
                <a:effectLst/>
                <a:latin typeface="Roboto" panose="02000000000000000000" pitchFamily="2" charset="0"/>
              </a:rPr>
              <a:t>optimze</a:t>
            </a:r>
            <a:r>
              <a:rPr kumimoji="0" lang="en-US" altLang="en-US" sz="1400" b="0" i="0" u="none" strike="noStrike" cap="none" normalizeH="0" baseline="0" dirty="0">
                <a:ln>
                  <a:noFill/>
                </a:ln>
                <a:effectLst/>
                <a:latin typeface="Roboto" panose="02000000000000000000" pitchFamily="2" charset="0"/>
              </a:rPr>
              <a:t> for </a:t>
            </a:r>
            <a:r>
              <a:rPr kumimoji="0" lang="en-US" altLang="en-US" sz="1400" b="0" i="0" u="none" strike="noStrike" cap="none" normalizeH="0" baseline="0" dirty="0" err="1">
                <a:ln>
                  <a:noFill/>
                </a:ln>
                <a:effectLst/>
                <a:latin typeface="Roboto" panose="02000000000000000000" pitchFamily="2" charset="0"/>
              </a:rPr>
              <a:t>perfomance</a:t>
            </a:r>
            <a:r>
              <a:rPr kumimoji="0" lang="en-US" altLang="en-US" sz="1400" b="0" i="0" u="none" strike="noStrike" cap="none" normalizeH="0" baseline="0" dirty="0">
                <a:ln>
                  <a:noFill/>
                </a:ln>
                <a:effectLst/>
                <a:latin typeface="Roboto" panose="02000000000000000000" pitchFamily="2" charset="0"/>
              </a:rPr>
              <a:t>.</a:t>
            </a:r>
            <a:endParaRPr kumimoji="0" lang="en-US" altLang="en-US" sz="14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Arial" panose="020B0604020202020204" pitchFamily="34" charset="0"/>
              </a:rPr>
              <a:t>                   </a:t>
            </a:r>
          </a:p>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Roboto" panose="02000000000000000000" pitchFamily="2" charset="0"/>
              </a:rPr>
              <a:t>The alignment is a critical step since the neural network that performs the </a:t>
            </a:r>
            <a:r>
              <a:rPr kumimoji="0" lang="en-US" altLang="en-US" sz="1400" b="0" i="0" u="none" strike="noStrike" cap="none" normalizeH="0" baseline="0" dirty="0" err="1">
                <a:ln>
                  <a:noFill/>
                </a:ln>
                <a:effectLst/>
                <a:latin typeface="Roboto" panose="02000000000000000000" pitchFamily="2" charset="0"/>
              </a:rPr>
              <a:t>faceswap</a:t>
            </a:r>
            <a:r>
              <a:rPr kumimoji="0" lang="en-US" altLang="en-US" sz="1400" b="0" i="0" u="none" strike="noStrike" cap="none" normalizeH="0" baseline="0" dirty="0">
                <a:ln>
                  <a:noFill/>
                </a:ln>
                <a:effectLst/>
                <a:latin typeface="Roboto" panose="02000000000000000000" pitchFamily="2" charset="0"/>
              </a:rPr>
              <a:t> requires all faces to have the same size (</a:t>
            </a:r>
            <a:r>
              <a:rPr kumimoji="0" lang="en-US" altLang="en-US" sz="1400" b="0" i="0" u="none" strike="noStrike" cap="none" normalizeH="0" baseline="0" dirty="0" err="1">
                <a:ln>
                  <a:noFill/>
                </a:ln>
                <a:effectLst/>
                <a:latin typeface="Roboto" panose="02000000000000000000" pitchFamily="2" charset="0"/>
              </a:rPr>
              <a:t>usualyl</a:t>
            </a:r>
            <a:r>
              <a:rPr kumimoji="0" lang="en-US" altLang="en-US" sz="1400" b="0" i="0" u="none" strike="noStrike" cap="none" normalizeH="0" baseline="0" dirty="0">
                <a:ln>
                  <a:noFill/>
                </a:ln>
                <a:effectLst/>
                <a:latin typeface="Roboto" panose="02000000000000000000" pitchFamily="2" charset="0"/>
              </a:rPr>
              <a:t> 256 x 256) and aligned features. Detecting and aligning faces is a problem that is considered mostly solved and is done by most applications very efficiently (face detection).</a:t>
            </a: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15387931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9" name="Rectangle 309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D9D64-CEA2-4E57-8D8F-DDCC51ED4A89}"/>
              </a:ext>
            </a:extLst>
          </p:cNvPr>
          <p:cNvSpPr>
            <a:spLocks noGrp="1"/>
          </p:cNvSpPr>
          <p:nvPr>
            <p:ph type="title"/>
          </p:nvPr>
        </p:nvSpPr>
        <p:spPr>
          <a:xfrm>
            <a:off x="965199" y="447741"/>
            <a:ext cx="4278623" cy="1645919"/>
          </a:xfrm>
        </p:spPr>
        <p:txBody>
          <a:bodyPr>
            <a:normAutofit/>
          </a:bodyPr>
          <a:lstStyle/>
          <a:p>
            <a:r>
              <a:rPr kumimoji="0" lang="en-US" altLang="en-US" sz="4000" b="0" i="0" u="none" strike="noStrike" cap="none" normalizeH="0" baseline="0" dirty="0">
                <a:ln>
                  <a:noFill/>
                </a:ln>
                <a:effectLst/>
                <a:latin typeface="Roboto" panose="02000000000000000000" pitchFamily="2" charset="0"/>
              </a:rPr>
              <a:t>Training</a:t>
            </a:r>
            <a:endParaRPr lang="en-IN" sz="4000" dirty="0"/>
          </a:p>
        </p:txBody>
      </p:sp>
      <p:grpSp>
        <p:nvGrpSpPr>
          <p:cNvPr id="3110" name="Group 3092">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3094"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111"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112"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5131" y="958617"/>
            <a:ext cx="4888676" cy="429003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3" name="Freeform: Shape 3098">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6" name="Content Placeholder 2">
            <a:extLst>
              <a:ext uri="{FF2B5EF4-FFF2-40B4-BE49-F238E27FC236}">
                <a16:creationId xmlns:a16="http://schemas.microsoft.com/office/drawing/2014/main" id="{6BD76C55-8312-4551-ABD9-EE602B56352A}"/>
              </a:ext>
            </a:extLst>
          </p:cNvPr>
          <p:cNvSpPr>
            <a:spLocks noGrp="1"/>
          </p:cNvSpPr>
          <p:nvPr>
            <p:ph idx="1"/>
          </p:nvPr>
        </p:nvSpPr>
        <p:spPr>
          <a:xfrm>
            <a:off x="965199" y="2912937"/>
            <a:ext cx="4741917" cy="3093546"/>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a:ln>
                  <a:noFill/>
                </a:ln>
                <a:solidFill>
                  <a:schemeClr val="bg1"/>
                </a:solidFill>
                <a:effectLst/>
                <a:latin typeface="Roboto" panose="02000000000000000000" pitchFamily="2" charset="0"/>
              </a:rPr>
              <a:t>The training stage allows the neural network to convert a face into another. The training may take several hours or even days depending on the size of the training set and the device the model is trained on. Like training most other neural networks the training only needs to be completed once. Once the model is trained it would be able to convert a face from person A to person B.</a:t>
            </a:r>
            <a:endParaRPr kumimoji="0" lang="en-US" altLang="en-US" sz="1900" b="0" i="0" u="none" strike="noStrike" cap="none" normalizeH="0" baseline="0">
              <a:ln>
                <a:noFill/>
              </a:ln>
              <a:solidFill>
                <a:schemeClr val="bg1"/>
              </a:solidFill>
              <a:effectLst/>
            </a:endParaRPr>
          </a:p>
          <a:p>
            <a:pPr marL="0" marR="0" lvl="0" indent="0" defTabSz="914400" rtl="0" eaLnBrk="0" fontAlgn="base" latinLnBrk="0" hangingPunct="0">
              <a:spcBef>
                <a:spcPct val="0"/>
              </a:spcBef>
              <a:spcAft>
                <a:spcPts val="600"/>
              </a:spcAft>
              <a:buClrTx/>
              <a:buSzTx/>
              <a:buFontTx/>
              <a:buNone/>
              <a:tabLst/>
            </a:pPr>
            <a:r>
              <a:rPr kumimoji="0" lang="en-US" altLang="en-US" sz="1900" b="0" i="0" u="none" strike="noStrike" cap="none" normalizeH="0" baseline="0">
                <a:ln>
                  <a:noFill/>
                </a:ln>
                <a:solidFill>
                  <a:schemeClr val="bg1"/>
                </a:solidFill>
                <a:effectLst/>
                <a:latin typeface="Arial" panose="020B0604020202020204" pitchFamily="34" charset="0"/>
              </a:rPr>
              <a:t>        </a:t>
            </a:r>
          </a:p>
        </p:txBody>
      </p:sp>
      <p:pic>
        <p:nvPicPr>
          <p:cNvPr id="3074" name="Picture 2" descr="Shape, square&#10;&#10;Description automatically generated">
            <a:extLst>
              <a:ext uri="{FF2B5EF4-FFF2-40B4-BE49-F238E27FC236}">
                <a16:creationId xmlns:a16="http://schemas.microsoft.com/office/drawing/2014/main" id="{77A292C5-93F2-4B3E-99B6-6A734A555B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2428" y="1624302"/>
            <a:ext cx="2934082" cy="295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4215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9" name="Rectangle 4103">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Freeform: Shape 4105">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21" name="Freeform: Shape 4107">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D62A55-0FC8-4C94-BC1D-B3274BE72106}"/>
              </a:ext>
            </a:extLst>
          </p:cNvPr>
          <p:cNvSpPr>
            <a:spLocks noGrp="1"/>
          </p:cNvSpPr>
          <p:nvPr>
            <p:ph type="title"/>
          </p:nvPr>
        </p:nvSpPr>
        <p:spPr>
          <a:xfrm>
            <a:off x="804672" y="365125"/>
            <a:ext cx="4378881" cy="1325563"/>
          </a:xfrm>
        </p:spPr>
        <p:txBody>
          <a:bodyPr>
            <a:normAutofit/>
          </a:bodyPr>
          <a:lstStyle/>
          <a:p>
            <a:r>
              <a:rPr kumimoji="0" lang="en-US" altLang="en-US" sz="4400" b="0" i="0" u="none" strike="noStrike" cap="none" normalizeH="0" baseline="0">
                <a:ln>
                  <a:noFill/>
                </a:ln>
                <a:effectLst/>
                <a:latin typeface="Roboto" panose="02000000000000000000" pitchFamily="2" charset="0"/>
              </a:rPr>
              <a:t>Creation</a:t>
            </a:r>
            <a:endParaRPr lang="en-IN" dirty="0"/>
          </a:p>
        </p:txBody>
      </p:sp>
      <p:graphicFrame>
        <p:nvGraphicFramePr>
          <p:cNvPr id="4110" name="Content Placeholder 2">
            <a:extLst>
              <a:ext uri="{FF2B5EF4-FFF2-40B4-BE49-F238E27FC236}">
                <a16:creationId xmlns:a16="http://schemas.microsoft.com/office/drawing/2014/main" id="{CBFFA7A9-D734-C888-297B-4FCE47EC7BF1}"/>
              </a:ext>
            </a:extLst>
          </p:cNvPr>
          <p:cNvGraphicFramePr>
            <a:graphicFrameLocks noGrp="1"/>
          </p:cNvGraphicFramePr>
          <p:nvPr>
            <p:ph idx="1"/>
            <p:extLst>
              <p:ext uri="{D42A27DB-BD31-4B8C-83A1-F6EECF244321}">
                <p14:modId xmlns:p14="http://schemas.microsoft.com/office/powerpoint/2010/main" val="1953844056"/>
              </p:ext>
            </p:extLst>
          </p:nvPr>
        </p:nvGraphicFramePr>
        <p:xfrm>
          <a:off x="804672" y="2020824"/>
          <a:ext cx="5076090" cy="4151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9" name="Picture 3">
            <a:extLst>
              <a:ext uri="{FF2B5EF4-FFF2-40B4-BE49-F238E27FC236}">
                <a16:creationId xmlns:a16="http://schemas.microsoft.com/office/drawing/2014/main" id="{A3E8A177-88E0-4E92-B05D-8CADA700EE4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4044" y="3698140"/>
            <a:ext cx="3661262" cy="2352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30FDE3F-9C5A-4878-B1B4-2E5EF8AF727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7588688" y="221515"/>
            <a:ext cx="3968021" cy="293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06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3" name="Rectangle 1055">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14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8" name="Rectangle 1062">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4A02E06-4CF0-4268-AA3A-5F91EF2249A2}"/>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chemeClr val="bg1"/>
                </a:solidFill>
                <a:latin typeface="Lato" panose="020F0502020204030203" pitchFamily="34" charset="0"/>
                <a:ea typeface="+mn-ea"/>
                <a:cs typeface="+mn-cs"/>
              </a:rPr>
              <a:t>What is a Generative Adversarial Network (GAN)?</a:t>
            </a:r>
          </a:p>
        </p:txBody>
      </p:sp>
      <p:sp>
        <p:nvSpPr>
          <p:cNvPr id="1149" name="TextBox 5">
            <a:extLst>
              <a:ext uri="{FF2B5EF4-FFF2-40B4-BE49-F238E27FC236}">
                <a16:creationId xmlns:a16="http://schemas.microsoft.com/office/drawing/2014/main" id="{F94006A2-D453-469E-B380-2FC3D441570A}"/>
              </a:ext>
            </a:extLst>
          </p:cNvPr>
          <p:cNvSpPr txBox="1"/>
          <p:nvPr/>
        </p:nvSpPr>
        <p:spPr>
          <a:xfrm>
            <a:off x="1119322" y="2494450"/>
            <a:ext cx="4646056" cy="396291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dirty="0">
                <a:solidFill>
                  <a:srgbClr val="2E3444"/>
                </a:solidFill>
                <a:latin typeface="Lato" panose="020F0502020204030203" pitchFamily="34" charset="0"/>
              </a:rPr>
              <a:t>A generative adversarial network (GAN) is a computing procedure that uses two neural networks, which are considered “adversaries” of each other. These deep </a:t>
            </a:r>
            <a:r>
              <a:rPr lang="en-US" sz="1600" dirty="0">
                <a:solidFill>
                  <a:srgbClr val="2E3444"/>
                </a:solidFill>
                <a:latin typeface="Lato" panose="020F0502020204030203" pitchFamily="34" charset="0"/>
                <a:hlinkClick r:id="rId2">
                  <a:extLst>
                    <a:ext uri="{A12FA001-AC4F-418D-AE19-62706E023703}">
                      <ahyp:hlinkClr xmlns:ahyp="http://schemas.microsoft.com/office/drawing/2018/hyperlinkcolor" val="tx"/>
                    </a:ext>
                  </a:extLst>
                </a:hlinkClick>
              </a:rPr>
              <a:t>neural networks</a:t>
            </a:r>
            <a:r>
              <a:rPr lang="en-US" sz="1600" dirty="0">
                <a:solidFill>
                  <a:srgbClr val="2E3444"/>
                </a:solidFill>
                <a:latin typeface="Lato" panose="020F0502020204030203" pitchFamily="34" charset="0"/>
              </a:rPr>
              <a:t> produce new and fabricated data that can easily mimic real information. In real life, GANs help in image, video, and voice generation. They are the very devices used to produce </a:t>
            </a:r>
            <a:r>
              <a:rPr lang="en-US" sz="1600" dirty="0">
                <a:solidFill>
                  <a:srgbClr val="2E3444"/>
                </a:solidFill>
                <a:latin typeface="Lato" panose="020F0502020204030203" pitchFamily="34" charset="0"/>
                <a:hlinkClick r:id="rId3">
                  <a:extLst>
                    <a:ext uri="{A12FA001-AC4F-418D-AE19-62706E023703}">
                      <ahyp:hlinkClr xmlns:ahyp="http://schemas.microsoft.com/office/drawing/2018/hyperlinkcolor" val="tx"/>
                    </a:ext>
                  </a:extLst>
                </a:hlinkClick>
              </a:rPr>
              <a:t>deep fakes</a:t>
            </a:r>
            <a:r>
              <a:rPr lang="en-US" sz="1600" dirty="0">
                <a:solidFill>
                  <a:srgbClr val="2E3444"/>
                </a:solidFill>
                <a:latin typeface="Lato" panose="020F0502020204030203" pitchFamily="34" charset="0"/>
              </a:rPr>
              <a:t>.</a:t>
            </a:r>
            <a:br>
              <a:rPr lang="en-US" sz="1600" dirty="0">
                <a:solidFill>
                  <a:srgbClr val="2E3444"/>
                </a:solidFill>
                <a:latin typeface="Lato" panose="020F0502020204030203" pitchFamily="34" charset="0"/>
              </a:rPr>
            </a:br>
            <a:endParaRPr lang="en-US" sz="1600" dirty="0">
              <a:solidFill>
                <a:srgbClr val="2E3444"/>
              </a:solidFill>
              <a:latin typeface="Lato" panose="020F0502020204030203" pitchFamily="34" charset="0"/>
            </a:endParaRPr>
          </a:p>
          <a:p>
            <a:pPr marL="285750" indent="-228600">
              <a:lnSpc>
                <a:spcPct val="90000"/>
              </a:lnSpc>
              <a:spcAft>
                <a:spcPts val="600"/>
              </a:spcAft>
              <a:buFont typeface="Arial" panose="020B0604020202020204" pitchFamily="34" charset="0"/>
              <a:buChar char="•"/>
            </a:pPr>
            <a:r>
              <a:rPr lang="en-US" sz="1600" dirty="0">
                <a:solidFill>
                  <a:srgbClr val="2E3444"/>
                </a:solidFill>
                <a:latin typeface="Lato" panose="020F0502020204030203" pitchFamily="34" charset="0"/>
              </a:rPr>
              <a:t>You can consider the components of a GAN (the generator and the discriminator) as representations of a criminal and a cop, where the criminal mixes fake with real money for purchases. In contrast, the police detects which of the notes are counterfeit.</a:t>
            </a:r>
          </a:p>
        </p:txBody>
      </p:sp>
      <p:pic>
        <p:nvPicPr>
          <p:cNvPr id="1026" name="Picture 2" descr="Using GAN for fashion. How to use GAN to improve fashion… | by Kirill  Bondarenko | Analytics Vidhya | Medium">
            <a:extLst>
              <a:ext uri="{FF2B5EF4-FFF2-40B4-BE49-F238E27FC236}">
                <a16:creationId xmlns:a16="http://schemas.microsoft.com/office/drawing/2014/main" id="{15DA8DD4-C6A6-43D2-B91E-AA029857FE2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079" t="-54" r="6764" b="53"/>
          <a:stretch/>
        </p:blipFill>
        <p:spPr bwMode="auto">
          <a:xfrm>
            <a:off x="5765378" y="2635448"/>
            <a:ext cx="5457825"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6344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31892"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a:p>
        </p:txBody>
      </p:sp>
      <p:sp>
        <p:nvSpPr>
          <p:cNvPr id="3" name="Subtitle 2"/>
          <p:cNvSpPr>
            <a:spLocks noGrp="1"/>
          </p:cNvSpPr>
          <p:nvPr>
            <p:ph type="subTitle" idx="1"/>
          </p:nvPr>
        </p:nvSpPr>
        <p:spPr/>
        <p:txBody>
          <a:bodyPr/>
          <a:lstStyle/>
          <a:p>
            <a:endParaRPr/>
          </a:p>
        </p:txBody>
      </p:sp>
      <p:pic>
        <p:nvPicPr>
          <p:cNvPr id="4" name="Picture 3" descr="image.jpg"/>
          <p:cNvPicPr>
            <a:picLocks noChangeAspect="1"/>
          </p:cNvPicPr>
          <p:nvPr/>
        </p:nvPicPr>
        <p:blipFill>
          <a:blip r:embed="rId2"/>
          <a:stretch>
            <a:fillRect/>
          </a:stretch>
        </p:blipFill>
        <p:spPr>
          <a:xfrm>
            <a:off x="613038" y="2"/>
            <a:ext cx="109659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824</Words>
  <Application>Microsoft Office PowerPoint</Application>
  <PresentationFormat>Widescreen</PresentationFormat>
  <Paragraphs>38</Paragraphs>
  <Slides>30</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Latha</vt:lpstr>
      <vt:lpstr>Lato</vt:lpstr>
      <vt:lpstr>Roboto</vt:lpstr>
      <vt:lpstr>Office Theme</vt:lpstr>
      <vt:lpstr>Deepfake Technology</vt:lpstr>
      <vt:lpstr>What Is a Deepfake?</vt:lpstr>
      <vt:lpstr>Creating a Deepfake</vt:lpstr>
      <vt:lpstr>Extraction</vt:lpstr>
      <vt:lpstr>Training</vt:lpstr>
      <vt:lpstr>Creation</vt:lpstr>
      <vt:lpstr>What is a Generative Adversarial Network (GAN)?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Pros of Deepfakes</vt:lpstr>
      <vt:lpstr>Cons of Deepfakes</vt:lpstr>
      <vt:lpstr>INPUT SOURCE IMAGES</vt:lpstr>
      <vt:lpstr>PowerPoint Presentation</vt:lpstr>
      <vt:lpstr>PowerPoint Presentation</vt:lpstr>
      <vt:lpstr>COLAB LINK FOR CODE</vt:lpstr>
      <vt:lpstr>COLAB LINK FOR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Technology</dc:title>
  <dc:creator>Hitesh K</dc:creator>
  <cp:lastModifiedBy>Hitesh K</cp:lastModifiedBy>
  <cp:revision>15</cp:revision>
  <dcterms:created xsi:type="dcterms:W3CDTF">2023-02-21T19:26:15Z</dcterms:created>
  <dcterms:modified xsi:type="dcterms:W3CDTF">2023-02-28T19:25:31Z</dcterms:modified>
</cp:coreProperties>
</file>